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6" r:id="rId2"/>
    <p:sldId id="263" r:id="rId3"/>
    <p:sldId id="268" r:id="rId4"/>
    <p:sldId id="282" r:id="rId5"/>
    <p:sldId id="267" r:id="rId6"/>
    <p:sldId id="270" r:id="rId7"/>
    <p:sldId id="271" r:id="rId8"/>
    <p:sldId id="269" r:id="rId9"/>
    <p:sldId id="280" r:id="rId10"/>
    <p:sldId id="281" r:id="rId11"/>
    <p:sldId id="277" r:id="rId12"/>
    <p:sldId id="274" r:id="rId13"/>
    <p:sldId id="275" r:id="rId14"/>
    <p:sldId id="283" r:id="rId15"/>
    <p:sldId id="284" r:id="rId16"/>
    <p:sldId id="285" r:id="rId17"/>
    <p:sldId id="279" r:id="rId18"/>
    <p:sldId id="278" r:id="rId19"/>
    <p:sldId id="265" r:id="rId20"/>
  </p:sldIdLst>
  <p:sldSz cx="9144000" cy="6858000" type="screen4x3"/>
  <p:notesSz cx="6858000" cy="9144000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E14"/>
    <a:srgbClr val="BB622B"/>
    <a:srgbClr val="E68900"/>
    <a:srgbClr val="003300"/>
    <a:srgbClr val="0066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521" autoAdjust="0"/>
    <p:restoredTop sz="99512" autoAdjust="0"/>
  </p:normalViewPr>
  <p:slideViewPr>
    <p:cSldViewPr>
      <p:cViewPr>
        <p:scale>
          <a:sx n="95" d="100"/>
          <a:sy n="95" d="100"/>
        </p:scale>
        <p:origin x="-162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2BDC29-8F9A-473F-9D2E-95EA66E8739A}" type="doc">
      <dgm:prSet loTypeId="urn:microsoft.com/office/officeart/2008/layout/PictureAccentList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17377D1-2F30-4BA7-B45F-AAE08FDFEF46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 smtClean="0"/>
            <a:t>Функции уполномоченного:</a:t>
          </a:r>
          <a:endParaRPr lang="ru-RU" sz="2800" b="1" dirty="0"/>
        </a:p>
      </dgm:t>
    </dgm:pt>
    <dgm:pt modelId="{9DF09D26-6959-4509-BB34-4882CE2B7FD6}" type="parTrans" cxnId="{43C99BC3-D685-4B01-B7FF-2786DED770A3}">
      <dgm:prSet/>
      <dgm:spPr/>
      <dgm:t>
        <a:bodyPr/>
        <a:lstStyle/>
        <a:p>
          <a:endParaRPr lang="ru-RU"/>
        </a:p>
      </dgm:t>
    </dgm:pt>
    <dgm:pt modelId="{3B967114-15B4-4A5D-B7A4-FC2BE6F21DBA}" type="sibTrans" cxnId="{43C99BC3-D685-4B01-B7FF-2786DED770A3}">
      <dgm:prSet/>
      <dgm:spPr/>
      <dgm:t>
        <a:bodyPr/>
        <a:lstStyle/>
        <a:p>
          <a:endParaRPr lang="ru-RU"/>
        </a:p>
      </dgm:t>
    </dgm:pt>
    <dgm:pt modelId="{F30B1AE6-E26A-4EAF-899A-DD865CBF05E4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Проведение обследований или наблюдений за состоянием условий труда на рабочих местах и подготовка предложений должностным лицам по устранению выявленных нарушений.</a:t>
          </a: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dirty="0"/>
        </a:p>
      </dgm:t>
    </dgm:pt>
    <dgm:pt modelId="{63583EE4-D3CB-4E4C-ABD4-D98B2C35058C}" type="parTrans" cxnId="{B53B842C-3AE7-4482-BABE-E56CA1D7ED83}">
      <dgm:prSet/>
      <dgm:spPr/>
      <dgm:t>
        <a:bodyPr/>
        <a:lstStyle/>
        <a:p>
          <a:endParaRPr lang="ru-RU"/>
        </a:p>
      </dgm:t>
    </dgm:pt>
    <dgm:pt modelId="{BFBECCE2-AA3C-4537-A388-964E10F6A757}" type="sibTrans" cxnId="{B53B842C-3AE7-4482-BABE-E56CA1D7ED83}">
      <dgm:prSet/>
      <dgm:spPr/>
      <dgm:t>
        <a:bodyPr/>
        <a:lstStyle/>
        <a:p>
          <a:endParaRPr lang="ru-RU"/>
        </a:p>
      </dgm:t>
    </dgm:pt>
    <dgm:pt modelId="{CC6674BD-13C8-4278-8B47-73ED9831E2F0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Содействие должностным лицам по обязательному прохождению работниками структурного подразделения периодических медицинских осмотров (обследований) в установленные работодателем сроки.</a:t>
          </a:r>
        </a:p>
        <a:p>
          <a:pPr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dirty="0"/>
        </a:p>
      </dgm:t>
    </dgm:pt>
    <dgm:pt modelId="{69496B17-3E6C-44DC-9B67-DAF05F93B40E}" type="parTrans" cxnId="{E795B4D9-F71C-40AF-9DB9-74189BB650B7}">
      <dgm:prSet/>
      <dgm:spPr/>
      <dgm:t>
        <a:bodyPr/>
        <a:lstStyle/>
        <a:p>
          <a:endParaRPr lang="ru-RU"/>
        </a:p>
      </dgm:t>
    </dgm:pt>
    <dgm:pt modelId="{1583C101-F1A2-478F-9DF6-E399658AD51F}" type="sibTrans" cxnId="{E795B4D9-F71C-40AF-9DB9-74189BB650B7}">
      <dgm:prSet/>
      <dgm:spPr/>
      <dgm:t>
        <a:bodyPr/>
        <a:lstStyle/>
        <a:p>
          <a:endParaRPr lang="ru-RU"/>
        </a:p>
      </dgm:t>
    </dgm:pt>
    <dgm:pt modelId="{C313F6BA-2C20-45BC-986E-0D9313B460B2}">
      <dgm:prSet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dirty="0" smtClean="0">
              <a:latin typeface="Times New Roman" pitchFamily="18" charset="0"/>
              <a:cs typeface="Times New Roman" pitchFamily="18" charset="0"/>
            </a:rPr>
            <a:t>Информирование работников структурного подразделения о необходимости выполнения инструкций по охране труда, правильного применения ими средств индивидуальной и коллективной защиты, содержания их в исправном состоянии, применения и использования в работе исправного и безопасного оборудования и средств </a:t>
          </a: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производства.</a:t>
          </a:r>
        </a:p>
        <a:p>
          <a:pPr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dirty="0"/>
        </a:p>
      </dgm:t>
    </dgm:pt>
    <dgm:pt modelId="{DA150ADE-AD3D-4BE3-8158-2E2FE212997F}" type="parTrans" cxnId="{E0E9D248-A40B-4C3F-80A0-D3B8EC5A2D57}">
      <dgm:prSet/>
      <dgm:spPr/>
      <dgm:t>
        <a:bodyPr/>
        <a:lstStyle/>
        <a:p>
          <a:endParaRPr lang="ru-RU"/>
        </a:p>
      </dgm:t>
    </dgm:pt>
    <dgm:pt modelId="{25521E8A-FE4F-4ECC-94A1-22F019973645}" type="sibTrans" cxnId="{E0E9D248-A40B-4C3F-80A0-D3B8EC5A2D57}">
      <dgm:prSet/>
      <dgm:spPr/>
      <dgm:t>
        <a:bodyPr/>
        <a:lstStyle/>
        <a:p>
          <a:endParaRPr lang="ru-RU"/>
        </a:p>
      </dgm:t>
    </dgm:pt>
    <dgm:pt modelId="{291346EB-FE6B-45BE-90AB-C2A10F458018}">
      <dgm:prSet custT="1"/>
      <dgm:spPr/>
      <dgm:t>
        <a:bodyPr/>
        <a:lstStyle/>
        <a:p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Осуществление контроля в структурном подразделении за ходом выполнения мероприятий по охране труда, предусмотренных коллективным договором или соглашением, и доведение до сведения должностных лиц об имеющихся недостатках по выполнению этих мероприятий в указанные договором сроки.</a:t>
          </a:r>
          <a:endParaRPr lang="ru-RU" sz="1050" dirty="0">
            <a:latin typeface="Times New Roman" pitchFamily="18" charset="0"/>
            <a:cs typeface="Times New Roman" pitchFamily="18" charset="0"/>
          </a:endParaRPr>
        </a:p>
      </dgm:t>
    </dgm:pt>
    <dgm:pt modelId="{0E19C7B6-9611-4983-B769-49A13F9ACEA1}" type="parTrans" cxnId="{FBFA5B09-5F04-4C3B-A73E-AF7855CE4F83}">
      <dgm:prSet/>
      <dgm:spPr/>
      <dgm:t>
        <a:bodyPr/>
        <a:lstStyle/>
        <a:p>
          <a:endParaRPr lang="ru-RU"/>
        </a:p>
      </dgm:t>
    </dgm:pt>
    <dgm:pt modelId="{BF3EEB98-EA4C-493C-A924-93ECE4A59C6A}" type="sibTrans" cxnId="{FBFA5B09-5F04-4C3B-A73E-AF7855CE4F83}">
      <dgm:prSet/>
      <dgm:spPr/>
      <dgm:t>
        <a:bodyPr/>
        <a:lstStyle/>
        <a:p>
          <a:endParaRPr lang="ru-RU"/>
        </a:p>
      </dgm:t>
    </dgm:pt>
    <dgm:pt modelId="{CD2DD111-692F-4D7B-ADD2-7D3D0D492B5A}">
      <dgm:prSet custT="1"/>
      <dgm:spPr/>
      <dgm:t>
        <a:bodyPr/>
        <a:lstStyle/>
        <a:p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Информирование работников структурного подразделения о проводимых мероприятиях по улучшению условий труда на рабочих местах, об отнесении условий труда на рабочих местах по степени вредности и опасности к определенному классу (оптимальному, допустимому, вредному и опасному) на основании аттестации рабочих мест по условиям труда.</a:t>
          </a:r>
          <a:endParaRPr lang="ru-RU" sz="1050" dirty="0">
            <a:latin typeface="Times New Roman" pitchFamily="18" charset="0"/>
            <a:cs typeface="Times New Roman" pitchFamily="18" charset="0"/>
          </a:endParaRPr>
        </a:p>
      </dgm:t>
    </dgm:pt>
    <dgm:pt modelId="{9E1A46CB-7F45-4EE8-AD0D-FC25D56EC7E0}" type="parTrans" cxnId="{CA9FB502-FD89-46E5-805D-7F937C3A28FD}">
      <dgm:prSet/>
      <dgm:spPr/>
      <dgm:t>
        <a:bodyPr/>
        <a:lstStyle/>
        <a:p>
          <a:endParaRPr lang="ru-RU"/>
        </a:p>
      </dgm:t>
    </dgm:pt>
    <dgm:pt modelId="{0BC2AD73-645E-472E-B536-EA8C2226395E}" type="sibTrans" cxnId="{CA9FB502-FD89-46E5-805D-7F937C3A28FD}">
      <dgm:prSet/>
      <dgm:spPr/>
      <dgm:t>
        <a:bodyPr/>
        <a:lstStyle/>
        <a:p>
          <a:endParaRPr lang="ru-RU"/>
        </a:p>
      </dgm:t>
    </dgm:pt>
    <dgm:pt modelId="{FEC82AF1-0568-4324-ABDB-AA88FE9666A8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dirty="0" smtClean="0">
              <a:latin typeface="Times New Roman" pitchFamily="18" charset="0"/>
              <a:cs typeface="Times New Roman" pitchFamily="18" charset="0"/>
            </a:rPr>
            <a:t>Осуществление контроля по своевременному обеспечению работников структурного подразделения средствами индивидуальной и коллективной защиты, молоком или другими равноценными продуктами, лечебно-профилактическим питанием на работах с вредными и (или) опасными условиями труда.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dirty="0">
            <a:latin typeface="Times New Roman" pitchFamily="18" charset="0"/>
            <a:cs typeface="Times New Roman" pitchFamily="18" charset="0"/>
          </a:endParaRPr>
        </a:p>
      </dgm:t>
    </dgm:pt>
    <dgm:pt modelId="{1B915868-706C-4C45-A60C-BEF7AE5FCABA}" type="parTrans" cxnId="{2B2954BF-CFD0-446B-B35A-E782A1BA2CAA}">
      <dgm:prSet/>
      <dgm:spPr/>
      <dgm:t>
        <a:bodyPr/>
        <a:lstStyle/>
        <a:p>
          <a:endParaRPr lang="ru-RU"/>
        </a:p>
      </dgm:t>
    </dgm:pt>
    <dgm:pt modelId="{818D3ED1-2FB6-41E1-92DF-2AADA9D0524C}" type="sibTrans" cxnId="{2B2954BF-CFD0-446B-B35A-E782A1BA2CAA}">
      <dgm:prSet/>
      <dgm:spPr/>
      <dgm:t>
        <a:bodyPr/>
        <a:lstStyle/>
        <a:p>
          <a:endParaRPr lang="ru-RU"/>
        </a:p>
      </dgm:t>
    </dgm:pt>
    <dgm:pt modelId="{9CAB3AFA-B31F-40DF-B2C8-8DD7258CD724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dirty="0" smtClean="0">
              <a:latin typeface="Times New Roman" pitchFamily="18" charset="0"/>
              <a:cs typeface="Times New Roman" pitchFamily="18" charset="0"/>
            </a:rPr>
            <a:t>Проведение проверок и обследований машин, механизмов, транспортных средств и другого производственного оборудования, находящегося в структурном подразделении, с целью определения их соответствия государственным нормативным требованиям охраны труда, а также эффективности работы вентиляционных систем и систем, обеспечивающих освещение рабочих мест, и безопасного применения технологических процессов, инструментов, сырья и материалов.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dirty="0">
            <a:latin typeface="Times New Roman" pitchFamily="18" charset="0"/>
            <a:cs typeface="Times New Roman" pitchFamily="18" charset="0"/>
          </a:endParaRPr>
        </a:p>
      </dgm:t>
    </dgm:pt>
    <dgm:pt modelId="{37569852-BEC0-4EF2-B03F-6AC38C21A13A}" type="parTrans" cxnId="{A60A99CD-AC58-469C-BE1F-4DCD09CAB6B9}">
      <dgm:prSet/>
      <dgm:spPr/>
      <dgm:t>
        <a:bodyPr/>
        <a:lstStyle/>
        <a:p>
          <a:endParaRPr lang="ru-RU"/>
        </a:p>
      </dgm:t>
    </dgm:pt>
    <dgm:pt modelId="{226BDC01-3836-4159-8E8E-917A9B330902}" type="sibTrans" cxnId="{A60A99CD-AC58-469C-BE1F-4DCD09CAB6B9}">
      <dgm:prSet/>
      <dgm:spPr/>
      <dgm:t>
        <a:bodyPr/>
        <a:lstStyle/>
        <a:p>
          <a:endParaRPr lang="ru-RU"/>
        </a:p>
      </dgm:t>
    </dgm:pt>
    <dgm:pt modelId="{A2C642B3-7693-4B67-B6A5-F70B4CB17E5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Информирование работодателя (должностного лица) о любой ситуации, угрожающей жизни и здоровью работников, о каждом несчастном случае, происшедшем с работником структурного подразделения, об ухудшении их здоровья.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dirty="0"/>
        </a:p>
      </dgm:t>
    </dgm:pt>
    <dgm:pt modelId="{2D37A8AB-6441-45B0-9999-486D615FDFFE}" type="parTrans" cxnId="{E6237FB2-7517-4743-BDB1-0B44E6FAA66B}">
      <dgm:prSet/>
      <dgm:spPr/>
      <dgm:t>
        <a:bodyPr/>
        <a:lstStyle/>
        <a:p>
          <a:endParaRPr lang="ru-RU"/>
        </a:p>
      </dgm:t>
    </dgm:pt>
    <dgm:pt modelId="{DEC15CCC-EE7A-4D73-AC47-F781E324B3EF}" type="sibTrans" cxnId="{E6237FB2-7517-4743-BDB1-0B44E6FAA66B}">
      <dgm:prSet/>
      <dgm:spPr/>
      <dgm:t>
        <a:bodyPr/>
        <a:lstStyle/>
        <a:p>
          <a:endParaRPr lang="ru-RU"/>
        </a:p>
      </dgm:t>
    </dgm:pt>
    <dgm:pt modelId="{049CD7AF-F5D1-497A-9D13-512100F209AD}">
      <dgm:prSet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Участие в организации первой помощи, а при необходимости оказание первой помощи пострадавшему в результате несчастного случая, происшедшего в структурном подразделении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F313D126-CAFE-431B-B812-4AEC7D313C83}" type="parTrans" cxnId="{22ABE45F-2E4D-409C-A10E-EE4A42D21DF1}">
      <dgm:prSet/>
      <dgm:spPr/>
      <dgm:t>
        <a:bodyPr/>
        <a:lstStyle/>
        <a:p>
          <a:endParaRPr lang="ru-RU"/>
        </a:p>
      </dgm:t>
    </dgm:pt>
    <dgm:pt modelId="{0F1B73A2-8017-4CEA-A198-189AF5202A29}" type="sibTrans" cxnId="{22ABE45F-2E4D-409C-A10E-EE4A42D21DF1}">
      <dgm:prSet/>
      <dgm:spPr/>
      <dgm:t>
        <a:bodyPr/>
        <a:lstStyle/>
        <a:p>
          <a:endParaRPr lang="ru-RU"/>
        </a:p>
      </dgm:t>
    </dgm:pt>
    <dgm:pt modelId="{DA7062B6-4D4D-45B5-BECA-DDA80E9B916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Подготовка предложений работодателю, выборному органу первичной профсоюзной организации по совершенствованию инструкций по охране труда, проектам локальных нормативных актов по охране труда.</a:t>
          </a: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dirty="0"/>
        </a:p>
      </dgm:t>
    </dgm:pt>
    <dgm:pt modelId="{97720886-E96A-4549-B736-4DDDB497345D}" type="parTrans" cxnId="{A799A470-8AE3-4F80-9000-F00EE96A98C5}">
      <dgm:prSet/>
      <dgm:spPr/>
      <dgm:t>
        <a:bodyPr/>
        <a:lstStyle/>
        <a:p>
          <a:endParaRPr lang="ru-RU"/>
        </a:p>
      </dgm:t>
    </dgm:pt>
    <dgm:pt modelId="{8FA23712-6B08-4615-AD81-208840B8613D}" type="sibTrans" cxnId="{A799A470-8AE3-4F80-9000-F00EE96A98C5}">
      <dgm:prSet/>
      <dgm:spPr/>
      <dgm:t>
        <a:bodyPr/>
        <a:lstStyle/>
        <a:p>
          <a:endParaRPr lang="ru-RU"/>
        </a:p>
      </dgm:t>
    </dgm:pt>
    <dgm:pt modelId="{DDDE651E-7572-499C-A747-309A9FF96DD4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Участие в расследовании происшедших в структурном подразделении аварий и несчастных случаев, а также обеспечение контроля за мероприятиями по их недопущению.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C8A3AE5-863E-486D-9CBA-8C48D7E51805}" type="parTrans" cxnId="{E5024C78-7671-4E35-BBAB-948DB690E75C}">
      <dgm:prSet/>
      <dgm:spPr/>
      <dgm:t>
        <a:bodyPr/>
        <a:lstStyle/>
        <a:p>
          <a:endParaRPr lang="ru-RU"/>
        </a:p>
      </dgm:t>
    </dgm:pt>
    <dgm:pt modelId="{A7BACF1D-096A-47A5-AD5A-54560C6C84FC}" type="sibTrans" cxnId="{E5024C78-7671-4E35-BBAB-948DB690E75C}">
      <dgm:prSet/>
      <dgm:spPr/>
      <dgm:t>
        <a:bodyPr/>
        <a:lstStyle/>
        <a:p>
          <a:endParaRPr lang="ru-RU"/>
        </a:p>
      </dgm:t>
    </dgm:pt>
    <dgm:pt modelId="{54C2A901-BBC5-4A61-83FA-885C8995D380}" type="pres">
      <dgm:prSet presAssocID="{112BDC29-8F9A-473F-9D2E-95EA66E8739A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694FA68-AC73-481F-802D-54F10E6DCBED}" type="pres">
      <dgm:prSet presAssocID="{417377D1-2F30-4BA7-B45F-AAE08FDFEF46}" presName="root" presStyleCnt="0">
        <dgm:presLayoutVars>
          <dgm:chMax/>
          <dgm:chPref val="4"/>
        </dgm:presLayoutVars>
      </dgm:prSet>
      <dgm:spPr/>
    </dgm:pt>
    <dgm:pt modelId="{D1F63836-C36C-4B6C-B09F-C72E0461B209}" type="pres">
      <dgm:prSet presAssocID="{417377D1-2F30-4BA7-B45F-AAE08FDFEF46}" presName="rootComposite" presStyleCnt="0">
        <dgm:presLayoutVars/>
      </dgm:prSet>
      <dgm:spPr/>
    </dgm:pt>
    <dgm:pt modelId="{1DC3B1BA-7FE2-4BB5-897E-EEB53A1D7BE1}" type="pres">
      <dgm:prSet presAssocID="{417377D1-2F30-4BA7-B45F-AAE08FDFEF46}" presName="rootText" presStyleLbl="node0" presStyleIdx="0" presStyleCnt="1" custScaleX="274542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0B56A127-D881-46CD-9811-A620C6F6F805}" type="pres">
      <dgm:prSet presAssocID="{417377D1-2F30-4BA7-B45F-AAE08FDFEF46}" presName="childShape" presStyleCnt="0">
        <dgm:presLayoutVars>
          <dgm:chMax val="0"/>
          <dgm:chPref val="0"/>
        </dgm:presLayoutVars>
      </dgm:prSet>
      <dgm:spPr/>
    </dgm:pt>
    <dgm:pt modelId="{F64B4B0B-8609-46F4-A5CA-EEF89DE68920}" type="pres">
      <dgm:prSet presAssocID="{F30B1AE6-E26A-4EAF-899A-DD865CBF05E4}" presName="childComposite" presStyleCnt="0">
        <dgm:presLayoutVars>
          <dgm:chMax val="0"/>
          <dgm:chPref val="0"/>
        </dgm:presLayoutVars>
      </dgm:prSet>
      <dgm:spPr/>
    </dgm:pt>
    <dgm:pt modelId="{59D4798A-5FCD-40C4-A011-DB1DC95F93B8}" type="pres">
      <dgm:prSet presAssocID="{F30B1AE6-E26A-4EAF-899A-DD865CBF05E4}" presName="Image" presStyleLbl="node1" presStyleIdx="0" presStyleCnt="11" custLinFactX="-223435" custLinFactNeighborX="-300000" custLinFactNeighborY="1434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E9D7D617-C1A1-4376-9905-649F30CD4E79}" type="pres">
      <dgm:prSet presAssocID="{F30B1AE6-E26A-4EAF-899A-DD865CBF05E4}" presName="childText" presStyleLbl="lnNode1" presStyleIdx="0" presStyleCnt="11" custScaleX="343174" custLinFactNeighborX="2878" custLinFactNeighborY="104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9BC5E-A604-4496-9361-4B1F3C3E272F}" type="pres">
      <dgm:prSet presAssocID="{C313F6BA-2C20-45BC-986E-0D9313B460B2}" presName="childComposite" presStyleCnt="0">
        <dgm:presLayoutVars>
          <dgm:chMax val="0"/>
          <dgm:chPref val="0"/>
        </dgm:presLayoutVars>
      </dgm:prSet>
      <dgm:spPr/>
    </dgm:pt>
    <dgm:pt modelId="{AE164CAE-B5B3-4BA2-8832-4586F14C00DA}" type="pres">
      <dgm:prSet presAssocID="{C313F6BA-2C20-45BC-986E-0D9313B460B2}" presName="Image" presStyleLbl="node1" presStyleIdx="1" presStyleCnt="11" custLinFactX="-222585" custLinFactNeighborX="-300000" custLinFactNeighborY="550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2425A8D8-3007-45AB-A596-CFA13FD52818}" type="pres">
      <dgm:prSet presAssocID="{C313F6BA-2C20-45BC-986E-0D9313B460B2}" presName="childText" presStyleLbl="lnNode1" presStyleIdx="1" presStyleCnt="11" custScaleX="343602" custLinFactNeighborX="4350" custLinFactNeighborY="55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0B0801-D727-49CC-9CE8-2452FB0F82B7}" type="pres">
      <dgm:prSet presAssocID="{291346EB-FE6B-45BE-90AB-C2A10F458018}" presName="childComposite" presStyleCnt="0">
        <dgm:presLayoutVars>
          <dgm:chMax val="0"/>
          <dgm:chPref val="0"/>
        </dgm:presLayoutVars>
      </dgm:prSet>
      <dgm:spPr/>
    </dgm:pt>
    <dgm:pt modelId="{8CCF42C2-14F9-4CB6-A0EA-9EBCA628BF4F}" type="pres">
      <dgm:prSet presAssocID="{291346EB-FE6B-45BE-90AB-C2A10F458018}" presName="Image" presStyleLbl="node1" presStyleIdx="2" presStyleCnt="11" custLinFactX="-222585" custLinFactNeighborX="-300000" custLinFactNeighborY="-333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8639FC62-7D09-4EC0-9238-4B92308DAF9B}" type="pres">
      <dgm:prSet presAssocID="{291346EB-FE6B-45BE-90AB-C2A10F458018}" presName="childText" presStyleLbl="lnNode1" presStyleIdx="2" presStyleCnt="11" custScaleX="343602" custLinFactNeighborX="4350" custLinFactNeighborY="-33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8C034-635E-4325-83F7-4A612A17CA5C}" type="pres">
      <dgm:prSet presAssocID="{CD2DD111-692F-4D7B-ADD2-7D3D0D492B5A}" presName="childComposite" presStyleCnt="0">
        <dgm:presLayoutVars>
          <dgm:chMax val="0"/>
          <dgm:chPref val="0"/>
        </dgm:presLayoutVars>
      </dgm:prSet>
      <dgm:spPr/>
    </dgm:pt>
    <dgm:pt modelId="{09EDC737-B013-4F5F-842E-8DA4282E3C4F}" type="pres">
      <dgm:prSet presAssocID="{CD2DD111-692F-4D7B-ADD2-7D3D0D492B5A}" presName="Image" presStyleLbl="node1" presStyleIdx="3" presStyleCnt="11" custLinFactX="-222585" custLinFactNeighborX="-300000" custLinFactNeighborY="-1218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6CDEC1C2-E4C2-4347-8D15-7EB71ADEF9D3}" type="pres">
      <dgm:prSet presAssocID="{CD2DD111-692F-4D7B-ADD2-7D3D0D492B5A}" presName="childText" presStyleLbl="lnNode1" presStyleIdx="3" presStyleCnt="11" custScaleX="343602" custLinFactNeighborX="4350" custLinFactNeighborY="-1218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B538A6-6C2C-45A7-903C-E0684D8D7786}" type="pres">
      <dgm:prSet presAssocID="{CC6674BD-13C8-4278-8B47-73ED9831E2F0}" presName="childComposite" presStyleCnt="0">
        <dgm:presLayoutVars>
          <dgm:chMax val="0"/>
          <dgm:chPref val="0"/>
        </dgm:presLayoutVars>
      </dgm:prSet>
      <dgm:spPr/>
    </dgm:pt>
    <dgm:pt modelId="{A59DEA99-21B7-41AB-B3A4-09CDBAA60B45}" type="pres">
      <dgm:prSet presAssocID="{CC6674BD-13C8-4278-8B47-73ED9831E2F0}" presName="Image" presStyleLbl="node1" presStyleIdx="4" presStyleCnt="11" custLinFactX="-222585" custLinFactNeighborX="-300000" custLinFactNeighborY="-2102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306D1F86-947F-4EF3-A484-15A8283058F7}" type="pres">
      <dgm:prSet presAssocID="{CC6674BD-13C8-4278-8B47-73ED9831E2F0}" presName="childText" presStyleLbl="lnNode1" presStyleIdx="4" presStyleCnt="11" custScaleX="343602" custLinFactNeighborX="4350" custLinFactNeighborY="-210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D71786-6032-4780-A11A-B507117B1A8D}" type="pres">
      <dgm:prSet presAssocID="{FEC82AF1-0568-4324-ABDB-AA88FE9666A8}" presName="childComposite" presStyleCnt="0">
        <dgm:presLayoutVars>
          <dgm:chMax val="0"/>
          <dgm:chPref val="0"/>
        </dgm:presLayoutVars>
      </dgm:prSet>
      <dgm:spPr/>
    </dgm:pt>
    <dgm:pt modelId="{E14F4B9E-9926-4C3A-98CE-C0065EDEBA55}" type="pres">
      <dgm:prSet presAssocID="{FEC82AF1-0568-4324-ABDB-AA88FE9666A8}" presName="Image" presStyleLbl="node1" presStyleIdx="5" presStyleCnt="11" custLinFactX="-225858" custLinFactNeighborX="-300000" custLinFactNeighborY="-2986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1D67F59A-7EA7-4BAF-B2FF-D6110A03F0DD}" type="pres">
      <dgm:prSet presAssocID="{FEC82AF1-0568-4324-ABDB-AA88FE9666A8}" presName="childText" presStyleLbl="lnNode1" presStyleIdx="5" presStyleCnt="11" custScaleX="343602" custLinFactNeighborX="4350" custLinFactNeighborY="-2986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3132FB-4180-4DB0-990A-C5FF625AE05F}" type="pres">
      <dgm:prSet presAssocID="{9CAB3AFA-B31F-40DF-B2C8-8DD7258CD724}" presName="childComposite" presStyleCnt="0">
        <dgm:presLayoutVars>
          <dgm:chMax val="0"/>
          <dgm:chPref val="0"/>
        </dgm:presLayoutVars>
      </dgm:prSet>
      <dgm:spPr/>
    </dgm:pt>
    <dgm:pt modelId="{FCE93857-0CB5-44FD-B8BE-FE6FD85BC909}" type="pres">
      <dgm:prSet presAssocID="{9CAB3AFA-B31F-40DF-B2C8-8DD7258CD724}" presName="Image" presStyleLbl="node1" presStyleIdx="6" presStyleCnt="11" custLinFactX="-229147" custLinFactNeighborX="-300000" custLinFactNeighborY="-3870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2E13653A-2775-4ED5-AD55-23C29BE8022D}" type="pres">
      <dgm:prSet presAssocID="{9CAB3AFA-B31F-40DF-B2C8-8DD7258CD724}" presName="childText" presStyleLbl="lnNode1" presStyleIdx="6" presStyleCnt="11" custScaleX="342766" custLinFactNeighborX="3932" custLinFactNeighborY="-387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51E274-5576-48C2-B87B-96A9EA3DB8FB}" type="pres">
      <dgm:prSet presAssocID="{A2C642B3-7693-4B67-B6A5-F70B4CB17E5B}" presName="childComposite" presStyleCnt="0">
        <dgm:presLayoutVars>
          <dgm:chMax val="0"/>
          <dgm:chPref val="0"/>
        </dgm:presLayoutVars>
      </dgm:prSet>
      <dgm:spPr/>
    </dgm:pt>
    <dgm:pt modelId="{AFCB0184-12FF-4B23-A642-D8D6DC606B52}" type="pres">
      <dgm:prSet presAssocID="{A2C642B3-7693-4B67-B6A5-F70B4CB17E5B}" presName="Image" presStyleLbl="node1" presStyleIdx="7" presStyleCnt="11" custLinFactX="-222585" custLinFactNeighborX="-300000" custLinFactNeighborY="-4755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C5F84958-1480-4548-A153-997D294E5BF1}" type="pres">
      <dgm:prSet presAssocID="{A2C642B3-7693-4B67-B6A5-F70B4CB17E5B}" presName="childText" presStyleLbl="lnNode1" presStyleIdx="7" presStyleCnt="11" custScaleX="345250" custLinFactNeighborX="5174" custLinFactNeighborY="-475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51A6DD-97F1-44A1-9F1E-D776779AC950}" type="pres">
      <dgm:prSet presAssocID="{049CD7AF-F5D1-497A-9D13-512100F209AD}" presName="childComposite" presStyleCnt="0">
        <dgm:presLayoutVars>
          <dgm:chMax val="0"/>
          <dgm:chPref val="0"/>
        </dgm:presLayoutVars>
      </dgm:prSet>
      <dgm:spPr/>
    </dgm:pt>
    <dgm:pt modelId="{775E2971-4B47-4A68-826D-6BC2C576475A}" type="pres">
      <dgm:prSet presAssocID="{049CD7AF-F5D1-497A-9D13-512100F209AD}" presName="Image" presStyleLbl="node1" presStyleIdx="8" presStyleCnt="11" custLinFactX="-222585" custLinFactNeighborX="-300000" custLinFactNeighborY="-5639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65696C7E-E664-4478-BEDA-CC91184BFB52}" type="pres">
      <dgm:prSet presAssocID="{049CD7AF-F5D1-497A-9D13-512100F209AD}" presName="childText" presStyleLbl="lnNode1" presStyleIdx="8" presStyleCnt="11" custScaleX="345250" custLinFactNeighborX="5174" custLinFactNeighborY="-563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729F70-7056-4D18-BB5B-7712C0785D41}" type="pres">
      <dgm:prSet presAssocID="{DA7062B6-4D4D-45B5-BECA-DDA80E9B916B}" presName="childComposite" presStyleCnt="0">
        <dgm:presLayoutVars>
          <dgm:chMax val="0"/>
          <dgm:chPref val="0"/>
        </dgm:presLayoutVars>
      </dgm:prSet>
      <dgm:spPr/>
    </dgm:pt>
    <dgm:pt modelId="{BC96453A-8F61-4480-88F4-B7BEAC4CA3ED}" type="pres">
      <dgm:prSet presAssocID="{DA7062B6-4D4D-45B5-BECA-DDA80E9B916B}" presName="Image" presStyleLbl="node1" presStyleIdx="9" presStyleCnt="11" custLinFactX="-223304" custLinFactNeighborX="-300000" custLinFactNeighborY="-6523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D6818FAC-8CCB-4092-BE97-174108F17D77}" type="pres">
      <dgm:prSet presAssocID="{DA7062B6-4D4D-45B5-BECA-DDA80E9B916B}" presName="childText" presStyleLbl="lnNode1" presStyleIdx="9" presStyleCnt="11" custScaleX="344888" custLinFactNeighborX="4812" custLinFactNeighborY="-652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1B66A8-8CE9-4854-B590-5AFA2D1985A6}" type="pres">
      <dgm:prSet presAssocID="{DDDE651E-7572-499C-A747-309A9FF96DD4}" presName="childComposite" presStyleCnt="0">
        <dgm:presLayoutVars>
          <dgm:chMax val="0"/>
          <dgm:chPref val="0"/>
        </dgm:presLayoutVars>
      </dgm:prSet>
      <dgm:spPr/>
    </dgm:pt>
    <dgm:pt modelId="{93A580C5-4DCE-4985-8DBE-5997E7C3C98F}" type="pres">
      <dgm:prSet presAssocID="{DDDE651E-7572-499C-A747-309A9FF96DD4}" presName="Image" presStyleLbl="node1" presStyleIdx="10" presStyleCnt="11" custLinFactX="-222585" custLinFactNeighborX="-300000" custLinFactNeighborY="-7408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D3A7C6B6-5957-4EB9-B810-FE7BD5ED20D7}" type="pres">
      <dgm:prSet presAssocID="{DDDE651E-7572-499C-A747-309A9FF96DD4}" presName="childText" presStyleLbl="lnNode1" presStyleIdx="10" presStyleCnt="11" custScaleX="345250" custLinFactNeighborX="5174" custLinFactNeighborY="-740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66E20B-42B3-426B-AEF7-B7AA6ED3570D}" type="presOf" srcId="{291346EB-FE6B-45BE-90AB-C2A10F458018}" destId="{8639FC62-7D09-4EC0-9238-4B92308DAF9B}" srcOrd="0" destOrd="0" presId="urn:microsoft.com/office/officeart/2008/layout/PictureAccentList"/>
    <dgm:cxn modelId="{230ECED8-E326-4054-8A6E-3A0332AF93EB}" type="presOf" srcId="{FEC82AF1-0568-4324-ABDB-AA88FE9666A8}" destId="{1D67F59A-7EA7-4BAF-B2FF-D6110A03F0DD}" srcOrd="0" destOrd="0" presId="urn:microsoft.com/office/officeart/2008/layout/PictureAccentList"/>
    <dgm:cxn modelId="{CA9FB502-FD89-46E5-805D-7F937C3A28FD}" srcId="{417377D1-2F30-4BA7-B45F-AAE08FDFEF46}" destId="{CD2DD111-692F-4D7B-ADD2-7D3D0D492B5A}" srcOrd="3" destOrd="0" parTransId="{9E1A46CB-7F45-4EE8-AD0D-FC25D56EC7E0}" sibTransId="{0BC2AD73-645E-472E-B536-EA8C2226395E}"/>
    <dgm:cxn modelId="{2B2954BF-CFD0-446B-B35A-E782A1BA2CAA}" srcId="{417377D1-2F30-4BA7-B45F-AAE08FDFEF46}" destId="{FEC82AF1-0568-4324-ABDB-AA88FE9666A8}" srcOrd="5" destOrd="0" parTransId="{1B915868-706C-4C45-A60C-BEF7AE5FCABA}" sibTransId="{818D3ED1-2FB6-41E1-92DF-2AADA9D0524C}"/>
    <dgm:cxn modelId="{E5024C78-7671-4E35-BBAB-948DB690E75C}" srcId="{417377D1-2F30-4BA7-B45F-AAE08FDFEF46}" destId="{DDDE651E-7572-499C-A747-309A9FF96DD4}" srcOrd="10" destOrd="0" parTransId="{7C8A3AE5-863E-486D-9CBA-8C48D7E51805}" sibTransId="{A7BACF1D-096A-47A5-AD5A-54560C6C84FC}"/>
    <dgm:cxn modelId="{C4D3BB7A-8DE7-494F-BF0C-F48E2DB9CCCA}" type="presOf" srcId="{A2C642B3-7693-4B67-B6A5-F70B4CB17E5B}" destId="{C5F84958-1480-4548-A153-997D294E5BF1}" srcOrd="0" destOrd="0" presId="urn:microsoft.com/office/officeart/2008/layout/PictureAccentList"/>
    <dgm:cxn modelId="{43C99BC3-D685-4B01-B7FF-2786DED770A3}" srcId="{112BDC29-8F9A-473F-9D2E-95EA66E8739A}" destId="{417377D1-2F30-4BA7-B45F-AAE08FDFEF46}" srcOrd="0" destOrd="0" parTransId="{9DF09D26-6959-4509-BB34-4882CE2B7FD6}" sibTransId="{3B967114-15B4-4A5D-B7A4-FC2BE6F21DBA}"/>
    <dgm:cxn modelId="{9AFB435E-CA7D-40FC-A6A4-C48D947FC5C6}" type="presOf" srcId="{C313F6BA-2C20-45BC-986E-0D9313B460B2}" destId="{2425A8D8-3007-45AB-A596-CFA13FD52818}" srcOrd="0" destOrd="0" presId="urn:microsoft.com/office/officeart/2008/layout/PictureAccentList"/>
    <dgm:cxn modelId="{22ABE45F-2E4D-409C-A10E-EE4A42D21DF1}" srcId="{417377D1-2F30-4BA7-B45F-AAE08FDFEF46}" destId="{049CD7AF-F5D1-497A-9D13-512100F209AD}" srcOrd="8" destOrd="0" parTransId="{F313D126-CAFE-431B-B812-4AEC7D313C83}" sibTransId="{0F1B73A2-8017-4CEA-A198-189AF5202A29}"/>
    <dgm:cxn modelId="{8F1358EA-C159-495C-B740-6EF73C0E796C}" type="presOf" srcId="{049CD7AF-F5D1-497A-9D13-512100F209AD}" destId="{65696C7E-E664-4478-BEDA-CC91184BFB52}" srcOrd="0" destOrd="0" presId="urn:microsoft.com/office/officeart/2008/layout/PictureAccentList"/>
    <dgm:cxn modelId="{EBC8204A-29C9-46CB-9E80-9D41A4F020F8}" type="presOf" srcId="{417377D1-2F30-4BA7-B45F-AAE08FDFEF46}" destId="{1DC3B1BA-7FE2-4BB5-897E-EEB53A1D7BE1}" srcOrd="0" destOrd="0" presId="urn:microsoft.com/office/officeart/2008/layout/PictureAccentList"/>
    <dgm:cxn modelId="{C5FEC8A5-3AE6-403B-A53B-431B5F36B923}" type="presOf" srcId="{CC6674BD-13C8-4278-8B47-73ED9831E2F0}" destId="{306D1F86-947F-4EF3-A484-15A8283058F7}" srcOrd="0" destOrd="0" presId="urn:microsoft.com/office/officeart/2008/layout/PictureAccentList"/>
    <dgm:cxn modelId="{A60A99CD-AC58-469C-BE1F-4DCD09CAB6B9}" srcId="{417377D1-2F30-4BA7-B45F-AAE08FDFEF46}" destId="{9CAB3AFA-B31F-40DF-B2C8-8DD7258CD724}" srcOrd="6" destOrd="0" parTransId="{37569852-BEC0-4EF2-B03F-6AC38C21A13A}" sibTransId="{226BDC01-3836-4159-8E8E-917A9B330902}"/>
    <dgm:cxn modelId="{9E6FE8E3-B3BA-4D17-A53F-434F77C2BD9E}" type="presOf" srcId="{DA7062B6-4D4D-45B5-BECA-DDA80E9B916B}" destId="{D6818FAC-8CCB-4092-BE97-174108F17D77}" srcOrd="0" destOrd="0" presId="urn:microsoft.com/office/officeart/2008/layout/PictureAccentList"/>
    <dgm:cxn modelId="{54A9D960-862F-4984-ABFF-FD8FFAD727DF}" type="presOf" srcId="{CD2DD111-692F-4D7B-ADD2-7D3D0D492B5A}" destId="{6CDEC1C2-E4C2-4347-8D15-7EB71ADEF9D3}" srcOrd="0" destOrd="0" presId="urn:microsoft.com/office/officeart/2008/layout/PictureAccentList"/>
    <dgm:cxn modelId="{E6237FB2-7517-4743-BDB1-0B44E6FAA66B}" srcId="{417377D1-2F30-4BA7-B45F-AAE08FDFEF46}" destId="{A2C642B3-7693-4B67-B6A5-F70B4CB17E5B}" srcOrd="7" destOrd="0" parTransId="{2D37A8AB-6441-45B0-9999-486D615FDFFE}" sibTransId="{DEC15CCC-EE7A-4D73-AC47-F781E324B3EF}"/>
    <dgm:cxn modelId="{FBFA5B09-5F04-4C3B-A73E-AF7855CE4F83}" srcId="{417377D1-2F30-4BA7-B45F-AAE08FDFEF46}" destId="{291346EB-FE6B-45BE-90AB-C2A10F458018}" srcOrd="2" destOrd="0" parTransId="{0E19C7B6-9611-4983-B769-49A13F9ACEA1}" sibTransId="{BF3EEB98-EA4C-493C-A924-93ECE4A59C6A}"/>
    <dgm:cxn modelId="{3D5FDF3A-838D-4658-A6B3-A2DF84D3A123}" type="presOf" srcId="{F30B1AE6-E26A-4EAF-899A-DD865CBF05E4}" destId="{E9D7D617-C1A1-4376-9905-649F30CD4E79}" srcOrd="0" destOrd="0" presId="urn:microsoft.com/office/officeart/2008/layout/PictureAccentList"/>
    <dgm:cxn modelId="{FFB3F239-AC21-4864-A079-20D4506423FA}" type="presOf" srcId="{112BDC29-8F9A-473F-9D2E-95EA66E8739A}" destId="{54C2A901-BBC5-4A61-83FA-885C8995D380}" srcOrd="0" destOrd="0" presId="urn:microsoft.com/office/officeart/2008/layout/PictureAccentList"/>
    <dgm:cxn modelId="{A799A470-8AE3-4F80-9000-F00EE96A98C5}" srcId="{417377D1-2F30-4BA7-B45F-AAE08FDFEF46}" destId="{DA7062B6-4D4D-45B5-BECA-DDA80E9B916B}" srcOrd="9" destOrd="0" parTransId="{97720886-E96A-4549-B736-4DDDB497345D}" sibTransId="{8FA23712-6B08-4615-AD81-208840B8613D}"/>
    <dgm:cxn modelId="{BC0DB709-648A-4A70-B440-F8B803CD4531}" type="presOf" srcId="{9CAB3AFA-B31F-40DF-B2C8-8DD7258CD724}" destId="{2E13653A-2775-4ED5-AD55-23C29BE8022D}" srcOrd="0" destOrd="0" presId="urn:microsoft.com/office/officeart/2008/layout/PictureAccentList"/>
    <dgm:cxn modelId="{B53B842C-3AE7-4482-BABE-E56CA1D7ED83}" srcId="{417377D1-2F30-4BA7-B45F-AAE08FDFEF46}" destId="{F30B1AE6-E26A-4EAF-899A-DD865CBF05E4}" srcOrd="0" destOrd="0" parTransId="{63583EE4-D3CB-4E4C-ABD4-D98B2C35058C}" sibTransId="{BFBECCE2-AA3C-4537-A388-964E10F6A757}"/>
    <dgm:cxn modelId="{E795B4D9-F71C-40AF-9DB9-74189BB650B7}" srcId="{417377D1-2F30-4BA7-B45F-AAE08FDFEF46}" destId="{CC6674BD-13C8-4278-8B47-73ED9831E2F0}" srcOrd="4" destOrd="0" parTransId="{69496B17-3E6C-44DC-9B67-DAF05F93B40E}" sibTransId="{1583C101-F1A2-478F-9DF6-E399658AD51F}"/>
    <dgm:cxn modelId="{4A5895E7-6994-4F61-8D14-DE720BFDF168}" type="presOf" srcId="{DDDE651E-7572-499C-A747-309A9FF96DD4}" destId="{D3A7C6B6-5957-4EB9-B810-FE7BD5ED20D7}" srcOrd="0" destOrd="0" presId="urn:microsoft.com/office/officeart/2008/layout/PictureAccentList"/>
    <dgm:cxn modelId="{E0E9D248-A40B-4C3F-80A0-D3B8EC5A2D57}" srcId="{417377D1-2F30-4BA7-B45F-AAE08FDFEF46}" destId="{C313F6BA-2C20-45BC-986E-0D9313B460B2}" srcOrd="1" destOrd="0" parTransId="{DA150ADE-AD3D-4BE3-8158-2E2FE212997F}" sibTransId="{25521E8A-FE4F-4ECC-94A1-22F019973645}"/>
    <dgm:cxn modelId="{46F5CB6E-55E7-4C17-BF32-A3CBE679AF08}" type="presParOf" srcId="{54C2A901-BBC5-4A61-83FA-885C8995D380}" destId="{C694FA68-AC73-481F-802D-54F10E6DCBED}" srcOrd="0" destOrd="0" presId="urn:microsoft.com/office/officeart/2008/layout/PictureAccentList"/>
    <dgm:cxn modelId="{61B87961-CAE8-4D2F-8B10-5989EF20677F}" type="presParOf" srcId="{C694FA68-AC73-481F-802D-54F10E6DCBED}" destId="{D1F63836-C36C-4B6C-B09F-C72E0461B209}" srcOrd="0" destOrd="0" presId="urn:microsoft.com/office/officeart/2008/layout/PictureAccentList"/>
    <dgm:cxn modelId="{F23A3415-2AD0-4BFC-B1B8-E5B396FE108B}" type="presParOf" srcId="{D1F63836-C36C-4B6C-B09F-C72E0461B209}" destId="{1DC3B1BA-7FE2-4BB5-897E-EEB53A1D7BE1}" srcOrd="0" destOrd="0" presId="urn:microsoft.com/office/officeart/2008/layout/PictureAccentList"/>
    <dgm:cxn modelId="{3994C944-303C-4DFF-9C54-229E0047A1B3}" type="presParOf" srcId="{C694FA68-AC73-481F-802D-54F10E6DCBED}" destId="{0B56A127-D881-46CD-9811-A620C6F6F805}" srcOrd="1" destOrd="0" presId="urn:microsoft.com/office/officeart/2008/layout/PictureAccentList"/>
    <dgm:cxn modelId="{E4C8CA02-1C1E-4D8A-AA99-DFC5322ED3BF}" type="presParOf" srcId="{0B56A127-D881-46CD-9811-A620C6F6F805}" destId="{F64B4B0B-8609-46F4-A5CA-EEF89DE68920}" srcOrd="0" destOrd="0" presId="urn:microsoft.com/office/officeart/2008/layout/PictureAccentList"/>
    <dgm:cxn modelId="{A28EBCA2-548A-4D43-9AC0-D7E7D283C083}" type="presParOf" srcId="{F64B4B0B-8609-46F4-A5CA-EEF89DE68920}" destId="{59D4798A-5FCD-40C4-A011-DB1DC95F93B8}" srcOrd="0" destOrd="0" presId="urn:microsoft.com/office/officeart/2008/layout/PictureAccentList"/>
    <dgm:cxn modelId="{CC293866-7D20-49DF-83C1-22610A7414EA}" type="presParOf" srcId="{F64B4B0B-8609-46F4-A5CA-EEF89DE68920}" destId="{E9D7D617-C1A1-4376-9905-649F30CD4E79}" srcOrd="1" destOrd="0" presId="urn:microsoft.com/office/officeart/2008/layout/PictureAccentList"/>
    <dgm:cxn modelId="{C5EEB880-8F97-43B0-8474-AD0E0E2654BC}" type="presParOf" srcId="{0B56A127-D881-46CD-9811-A620C6F6F805}" destId="{8789BC5E-A604-4496-9361-4B1F3C3E272F}" srcOrd="1" destOrd="0" presId="urn:microsoft.com/office/officeart/2008/layout/PictureAccentList"/>
    <dgm:cxn modelId="{553565B2-65E8-4CB0-921A-393274B7BBB2}" type="presParOf" srcId="{8789BC5E-A604-4496-9361-4B1F3C3E272F}" destId="{AE164CAE-B5B3-4BA2-8832-4586F14C00DA}" srcOrd="0" destOrd="0" presId="urn:microsoft.com/office/officeart/2008/layout/PictureAccentList"/>
    <dgm:cxn modelId="{5212B25F-2A65-4F61-BABC-39EAD107B745}" type="presParOf" srcId="{8789BC5E-A604-4496-9361-4B1F3C3E272F}" destId="{2425A8D8-3007-45AB-A596-CFA13FD52818}" srcOrd="1" destOrd="0" presId="urn:microsoft.com/office/officeart/2008/layout/PictureAccentList"/>
    <dgm:cxn modelId="{70EF1408-EE7A-4CE6-AD62-B839BAEBCEA1}" type="presParOf" srcId="{0B56A127-D881-46CD-9811-A620C6F6F805}" destId="{3D0B0801-D727-49CC-9CE8-2452FB0F82B7}" srcOrd="2" destOrd="0" presId="urn:microsoft.com/office/officeart/2008/layout/PictureAccentList"/>
    <dgm:cxn modelId="{52B81796-685F-446E-9064-20865CD3DAB8}" type="presParOf" srcId="{3D0B0801-D727-49CC-9CE8-2452FB0F82B7}" destId="{8CCF42C2-14F9-4CB6-A0EA-9EBCA628BF4F}" srcOrd="0" destOrd="0" presId="urn:microsoft.com/office/officeart/2008/layout/PictureAccentList"/>
    <dgm:cxn modelId="{B0437AEF-97B8-451C-B68F-5D8BD5B25ED8}" type="presParOf" srcId="{3D0B0801-D727-49CC-9CE8-2452FB0F82B7}" destId="{8639FC62-7D09-4EC0-9238-4B92308DAF9B}" srcOrd="1" destOrd="0" presId="urn:microsoft.com/office/officeart/2008/layout/PictureAccentList"/>
    <dgm:cxn modelId="{C66E96A5-6CC4-4643-A71C-B3C4E17F7D9E}" type="presParOf" srcId="{0B56A127-D881-46CD-9811-A620C6F6F805}" destId="{CBA8C034-635E-4325-83F7-4A612A17CA5C}" srcOrd="3" destOrd="0" presId="urn:microsoft.com/office/officeart/2008/layout/PictureAccentList"/>
    <dgm:cxn modelId="{00221D01-CED4-411F-AF2E-F95CF89A0875}" type="presParOf" srcId="{CBA8C034-635E-4325-83F7-4A612A17CA5C}" destId="{09EDC737-B013-4F5F-842E-8DA4282E3C4F}" srcOrd="0" destOrd="0" presId="urn:microsoft.com/office/officeart/2008/layout/PictureAccentList"/>
    <dgm:cxn modelId="{7078F342-4C65-46DC-AE20-595A4F7984BD}" type="presParOf" srcId="{CBA8C034-635E-4325-83F7-4A612A17CA5C}" destId="{6CDEC1C2-E4C2-4347-8D15-7EB71ADEF9D3}" srcOrd="1" destOrd="0" presId="urn:microsoft.com/office/officeart/2008/layout/PictureAccentList"/>
    <dgm:cxn modelId="{5801C039-42E3-4471-B16E-4EF69C941F76}" type="presParOf" srcId="{0B56A127-D881-46CD-9811-A620C6F6F805}" destId="{59B538A6-6C2C-45A7-903C-E0684D8D7786}" srcOrd="4" destOrd="0" presId="urn:microsoft.com/office/officeart/2008/layout/PictureAccentList"/>
    <dgm:cxn modelId="{D3E7879B-88EE-477A-8336-41EAA305D1F9}" type="presParOf" srcId="{59B538A6-6C2C-45A7-903C-E0684D8D7786}" destId="{A59DEA99-21B7-41AB-B3A4-09CDBAA60B45}" srcOrd="0" destOrd="0" presId="urn:microsoft.com/office/officeart/2008/layout/PictureAccentList"/>
    <dgm:cxn modelId="{0B077C88-47A1-4A4F-9912-5F8488854C32}" type="presParOf" srcId="{59B538A6-6C2C-45A7-903C-E0684D8D7786}" destId="{306D1F86-947F-4EF3-A484-15A8283058F7}" srcOrd="1" destOrd="0" presId="urn:microsoft.com/office/officeart/2008/layout/PictureAccentList"/>
    <dgm:cxn modelId="{6F95D752-5D35-459F-8870-4F402315630E}" type="presParOf" srcId="{0B56A127-D881-46CD-9811-A620C6F6F805}" destId="{C0D71786-6032-4780-A11A-B507117B1A8D}" srcOrd="5" destOrd="0" presId="urn:microsoft.com/office/officeart/2008/layout/PictureAccentList"/>
    <dgm:cxn modelId="{ADDF59A0-23FF-45EB-8CA4-094524A7F018}" type="presParOf" srcId="{C0D71786-6032-4780-A11A-B507117B1A8D}" destId="{E14F4B9E-9926-4C3A-98CE-C0065EDEBA55}" srcOrd="0" destOrd="0" presId="urn:microsoft.com/office/officeart/2008/layout/PictureAccentList"/>
    <dgm:cxn modelId="{DBD59FF7-7714-4260-8224-A0C44556680C}" type="presParOf" srcId="{C0D71786-6032-4780-A11A-B507117B1A8D}" destId="{1D67F59A-7EA7-4BAF-B2FF-D6110A03F0DD}" srcOrd="1" destOrd="0" presId="urn:microsoft.com/office/officeart/2008/layout/PictureAccentList"/>
    <dgm:cxn modelId="{6C5E9BC1-1D8A-481E-99FE-6164122D032D}" type="presParOf" srcId="{0B56A127-D881-46CD-9811-A620C6F6F805}" destId="{EC3132FB-4180-4DB0-990A-C5FF625AE05F}" srcOrd="6" destOrd="0" presId="urn:microsoft.com/office/officeart/2008/layout/PictureAccentList"/>
    <dgm:cxn modelId="{F8735820-BE31-45B2-95C2-E0FAC29A49BB}" type="presParOf" srcId="{EC3132FB-4180-4DB0-990A-C5FF625AE05F}" destId="{FCE93857-0CB5-44FD-B8BE-FE6FD85BC909}" srcOrd="0" destOrd="0" presId="urn:microsoft.com/office/officeart/2008/layout/PictureAccentList"/>
    <dgm:cxn modelId="{6F2F20C7-65B2-492E-AF8A-CAC2CCA11974}" type="presParOf" srcId="{EC3132FB-4180-4DB0-990A-C5FF625AE05F}" destId="{2E13653A-2775-4ED5-AD55-23C29BE8022D}" srcOrd="1" destOrd="0" presId="urn:microsoft.com/office/officeart/2008/layout/PictureAccentList"/>
    <dgm:cxn modelId="{E102E05E-520C-4172-9007-341E05ACDDB8}" type="presParOf" srcId="{0B56A127-D881-46CD-9811-A620C6F6F805}" destId="{0451E274-5576-48C2-B87B-96A9EA3DB8FB}" srcOrd="7" destOrd="0" presId="urn:microsoft.com/office/officeart/2008/layout/PictureAccentList"/>
    <dgm:cxn modelId="{D66405ED-470C-4157-88AC-1ED2DEC82BF2}" type="presParOf" srcId="{0451E274-5576-48C2-B87B-96A9EA3DB8FB}" destId="{AFCB0184-12FF-4B23-A642-D8D6DC606B52}" srcOrd="0" destOrd="0" presId="urn:microsoft.com/office/officeart/2008/layout/PictureAccentList"/>
    <dgm:cxn modelId="{3CCB1628-B665-4B26-A324-1CA9AC643A85}" type="presParOf" srcId="{0451E274-5576-48C2-B87B-96A9EA3DB8FB}" destId="{C5F84958-1480-4548-A153-997D294E5BF1}" srcOrd="1" destOrd="0" presId="urn:microsoft.com/office/officeart/2008/layout/PictureAccentList"/>
    <dgm:cxn modelId="{302CAF43-2260-439D-B236-BC9CD847D0EC}" type="presParOf" srcId="{0B56A127-D881-46CD-9811-A620C6F6F805}" destId="{E251A6DD-97F1-44A1-9F1E-D776779AC950}" srcOrd="8" destOrd="0" presId="urn:microsoft.com/office/officeart/2008/layout/PictureAccentList"/>
    <dgm:cxn modelId="{523DCCC2-7297-425F-8FED-9183D3811055}" type="presParOf" srcId="{E251A6DD-97F1-44A1-9F1E-D776779AC950}" destId="{775E2971-4B47-4A68-826D-6BC2C576475A}" srcOrd="0" destOrd="0" presId="urn:microsoft.com/office/officeart/2008/layout/PictureAccentList"/>
    <dgm:cxn modelId="{9A7EBF94-285C-433C-A1E5-D81B230155F6}" type="presParOf" srcId="{E251A6DD-97F1-44A1-9F1E-D776779AC950}" destId="{65696C7E-E664-4478-BEDA-CC91184BFB52}" srcOrd="1" destOrd="0" presId="urn:microsoft.com/office/officeart/2008/layout/PictureAccentList"/>
    <dgm:cxn modelId="{0D12E6C8-BE98-4779-BDEC-73D02FF58DCA}" type="presParOf" srcId="{0B56A127-D881-46CD-9811-A620C6F6F805}" destId="{9C729F70-7056-4D18-BB5B-7712C0785D41}" srcOrd="9" destOrd="0" presId="urn:microsoft.com/office/officeart/2008/layout/PictureAccentList"/>
    <dgm:cxn modelId="{3BA4161C-773D-4389-9CCE-D369F7719005}" type="presParOf" srcId="{9C729F70-7056-4D18-BB5B-7712C0785D41}" destId="{BC96453A-8F61-4480-88F4-B7BEAC4CA3ED}" srcOrd="0" destOrd="0" presId="urn:microsoft.com/office/officeart/2008/layout/PictureAccentList"/>
    <dgm:cxn modelId="{4DAFA5A9-7EA5-4511-A00D-B445AD48FBA1}" type="presParOf" srcId="{9C729F70-7056-4D18-BB5B-7712C0785D41}" destId="{D6818FAC-8CCB-4092-BE97-174108F17D77}" srcOrd="1" destOrd="0" presId="urn:microsoft.com/office/officeart/2008/layout/PictureAccentList"/>
    <dgm:cxn modelId="{1193C045-3300-4388-96AE-1B1E5D319BDB}" type="presParOf" srcId="{0B56A127-D881-46CD-9811-A620C6F6F805}" destId="{331B66A8-8CE9-4854-B590-5AFA2D1985A6}" srcOrd="10" destOrd="0" presId="urn:microsoft.com/office/officeart/2008/layout/PictureAccentList"/>
    <dgm:cxn modelId="{876C953E-9F93-47BA-8671-3662753E8ED3}" type="presParOf" srcId="{331B66A8-8CE9-4854-B590-5AFA2D1985A6}" destId="{93A580C5-4DCE-4985-8DBE-5997E7C3C98F}" srcOrd="0" destOrd="0" presId="urn:microsoft.com/office/officeart/2008/layout/PictureAccentList"/>
    <dgm:cxn modelId="{D28C54FB-68C9-4D77-AAB4-C33A7EE26CA3}" type="presParOf" srcId="{331B66A8-8CE9-4854-B590-5AFA2D1985A6}" destId="{D3A7C6B6-5957-4EB9-B810-FE7BD5ED20D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9FCAAC-33FE-44A8-BC85-C9DD0761BF47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A8A0AE9-64A2-438D-9DD3-5431CF33B788}">
      <dgm:prSet phldrT="[Текст]"/>
      <dgm:spPr/>
      <dgm:t>
        <a:bodyPr/>
        <a:lstStyle/>
        <a:p>
          <a:r>
            <a:rPr lang="ru-RU" b="1" dirty="0" smtClean="0"/>
            <a:t>Локальные акты</a:t>
          </a:r>
          <a:endParaRPr lang="ru-RU" b="1" dirty="0"/>
        </a:p>
      </dgm:t>
    </dgm:pt>
    <dgm:pt modelId="{FB251F6A-D35C-4B3C-ADDE-6C7D2D139FEB}" type="parTrans" cxnId="{280483C8-752A-43AE-AA7F-D1708A88D3CE}">
      <dgm:prSet/>
      <dgm:spPr/>
      <dgm:t>
        <a:bodyPr/>
        <a:lstStyle/>
        <a:p>
          <a:endParaRPr lang="ru-RU"/>
        </a:p>
      </dgm:t>
    </dgm:pt>
    <dgm:pt modelId="{3D81CE2E-7772-47E1-A6AA-B66271FD55DC}" type="sibTrans" cxnId="{280483C8-752A-43AE-AA7F-D1708A88D3CE}">
      <dgm:prSet/>
      <dgm:spPr/>
      <dgm:t>
        <a:bodyPr/>
        <a:lstStyle/>
        <a:p>
          <a:endParaRPr lang="ru-RU"/>
        </a:p>
      </dgm:t>
    </dgm:pt>
    <dgm:pt modelId="{A44305F0-AFE7-4EFA-A860-2F07A75DFF17}">
      <dgm:prSet phldrT="[Текст]"/>
      <dgm:spPr/>
      <dgm:t>
        <a:bodyPr/>
        <a:lstStyle/>
        <a:p>
          <a:r>
            <a:rPr lang="ru-RU" b="1" dirty="0" smtClean="0"/>
            <a:t>Составление планов работы</a:t>
          </a:r>
          <a:endParaRPr lang="ru-RU" b="1" dirty="0"/>
        </a:p>
      </dgm:t>
    </dgm:pt>
    <dgm:pt modelId="{911A5504-90C5-452B-A91D-F90DADBF7C7F}" type="parTrans" cxnId="{D3B2C0DE-6B9B-481C-A9B4-D817147A24EC}">
      <dgm:prSet/>
      <dgm:spPr/>
      <dgm:t>
        <a:bodyPr/>
        <a:lstStyle/>
        <a:p>
          <a:endParaRPr lang="ru-RU"/>
        </a:p>
      </dgm:t>
    </dgm:pt>
    <dgm:pt modelId="{453BC5EA-5C14-4723-AD2A-8FDE4246A099}" type="sibTrans" cxnId="{D3B2C0DE-6B9B-481C-A9B4-D817147A24EC}">
      <dgm:prSet/>
      <dgm:spPr/>
      <dgm:t>
        <a:bodyPr/>
        <a:lstStyle/>
        <a:p>
          <a:endParaRPr lang="ru-RU"/>
        </a:p>
      </dgm:t>
    </dgm:pt>
    <dgm:pt modelId="{5F4DB32A-1636-4E45-AB5F-5C149C9809E8}">
      <dgm:prSet phldrT="[Текст]"/>
      <dgm:spPr/>
      <dgm:t>
        <a:bodyPr/>
        <a:lstStyle/>
        <a:p>
          <a:r>
            <a:rPr lang="ru-RU" b="1" dirty="0" smtClean="0"/>
            <a:t>Информирование работников</a:t>
          </a:r>
          <a:endParaRPr lang="ru-RU" b="1" dirty="0"/>
        </a:p>
      </dgm:t>
    </dgm:pt>
    <dgm:pt modelId="{F4013F6D-2D46-4C61-BDB2-56C0B52A69F7}" type="parTrans" cxnId="{7DFCDAC3-2740-4FF2-A3E2-EB6D4C6A83A2}">
      <dgm:prSet/>
      <dgm:spPr/>
      <dgm:t>
        <a:bodyPr/>
        <a:lstStyle/>
        <a:p>
          <a:endParaRPr lang="ru-RU"/>
        </a:p>
      </dgm:t>
    </dgm:pt>
    <dgm:pt modelId="{19528C82-F9D0-4581-B417-F6AF62F55863}" type="sibTrans" cxnId="{7DFCDAC3-2740-4FF2-A3E2-EB6D4C6A83A2}">
      <dgm:prSet/>
      <dgm:spPr/>
      <dgm:t>
        <a:bodyPr/>
        <a:lstStyle/>
        <a:p>
          <a:endParaRPr lang="ru-RU"/>
        </a:p>
      </dgm:t>
    </dgm:pt>
    <dgm:pt modelId="{AA3344AB-1305-4ADC-9F5D-6688BC9FA06E}" type="pres">
      <dgm:prSet presAssocID="{399FCAAC-33FE-44A8-BC85-C9DD0761BF47}" presName="linear" presStyleCnt="0">
        <dgm:presLayoutVars>
          <dgm:dir/>
          <dgm:resizeHandles val="exact"/>
        </dgm:presLayoutVars>
      </dgm:prSet>
      <dgm:spPr/>
    </dgm:pt>
    <dgm:pt modelId="{AC9DB5E6-8F36-4342-A283-93828C028249}" type="pres">
      <dgm:prSet presAssocID="{0A8A0AE9-64A2-438D-9DD3-5431CF33B788}" presName="comp" presStyleCnt="0"/>
      <dgm:spPr/>
    </dgm:pt>
    <dgm:pt modelId="{CB06B794-7E07-4302-AE89-FE6429C723AC}" type="pres">
      <dgm:prSet presAssocID="{0A8A0AE9-64A2-438D-9DD3-5431CF33B788}" presName="box" presStyleLbl="node1" presStyleIdx="0" presStyleCnt="3"/>
      <dgm:spPr/>
      <dgm:t>
        <a:bodyPr/>
        <a:lstStyle/>
        <a:p>
          <a:endParaRPr lang="ru-RU"/>
        </a:p>
      </dgm:t>
    </dgm:pt>
    <dgm:pt modelId="{2DE6BB05-F26F-4C35-A8A7-3779AD9CCA85}" type="pres">
      <dgm:prSet presAssocID="{0A8A0AE9-64A2-438D-9DD3-5431CF33B788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BE4217D-A9CD-4105-BB21-A1E6FD7F773A}" type="pres">
      <dgm:prSet presAssocID="{0A8A0AE9-64A2-438D-9DD3-5431CF33B78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216F73-D763-4009-9D77-32461BCDCD1B}" type="pres">
      <dgm:prSet presAssocID="{3D81CE2E-7772-47E1-A6AA-B66271FD55DC}" presName="spacer" presStyleCnt="0"/>
      <dgm:spPr/>
    </dgm:pt>
    <dgm:pt modelId="{5DDF353B-1171-479E-8621-D03D8F9BBF2B}" type="pres">
      <dgm:prSet presAssocID="{A44305F0-AFE7-4EFA-A860-2F07A75DFF17}" presName="comp" presStyleCnt="0"/>
      <dgm:spPr/>
    </dgm:pt>
    <dgm:pt modelId="{D2DC47DF-5A92-4DDC-ACD7-FEC0607A76D5}" type="pres">
      <dgm:prSet presAssocID="{A44305F0-AFE7-4EFA-A860-2F07A75DFF17}" presName="box" presStyleLbl="node1" presStyleIdx="1" presStyleCnt="3"/>
      <dgm:spPr/>
      <dgm:t>
        <a:bodyPr/>
        <a:lstStyle/>
        <a:p>
          <a:endParaRPr lang="ru-RU"/>
        </a:p>
      </dgm:t>
    </dgm:pt>
    <dgm:pt modelId="{6C069977-52B1-4B3B-A3BE-2F890A429469}" type="pres">
      <dgm:prSet presAssocID="{A44305F0-AFE7-4EFA-A860-2F07A75DFF17}" presName="img" presStyleLbl="fgImgPlace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55471CD-00F1-4F0D-8494-1195EA5DF7E9}" type="pres">
      <dgm:prSet presAssocID="{A44305F0-AFE7-4EFA-A860-2F07A75DFF1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1FDC02-BA12-4812-B028-BD6E1DEBF56A}" type="pres">
      <dgm:prSet presAssocID="{453BC5EA-5C14-4723-AD2A-8FDE4246A099}" presName="spacer" presStyleCnt="0"/>
      <dgm:spPr/>
    </dgm:pt>
    <dgm:pt modelId="{DE9DB00E-475E-442D-B2F8-2516640AA93A}" type="pres">
      <dgm:prSet presAssocID="{5F4DB32A-1636-4E45-AB5F-5C149C9809E8}" presName="comp" presStyleCnt="0"/>
      <dgm:spPr/>
    </dgm:pt>
    <dgm:pt modelId="{CAF38BC2-4265-401A-8D17-57B0D42EF679}" type="pres">
      <dgm:prSet presAssocID="{5F4DB32A-1636-4E45-AB5F-5C149C9809E8}" presName="box" presStyleLbl="node1" presStyleIdx="2" presStyleCnt="3"/>
      <dgm:spPr/>
    </dgm:pt>
    <dgm:pt modelId="{876AC90C-1394-451E-B7FB-B94A2122F40B}" type="pres">
      <dgm:prSet presAssocID="{5F4DB32A-1636-4E45-AB5F-5C149C9809E8}" presName="img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655B2D8-0244-477B-A251-9D45C45BFB97}" type="pres">
      <dgm:prSet presAssocID="{5F4DB32A-1636-4E45-AB5F-5C149C9809E8}" presName="text" presStyleLbl="node1" presStyleIdx="2" presStyleCnt="3">
        <dgm:presLayoutVars>
          <dgm:bulletEnabled val="1"/>
        </dgm:presLayoutVars>
      </dgm:prSet>
      <dgm:spPr/>
    </dgm:pt>
  </dgm:ptLst>
  <dgm:cxnLst>
    <dgm:cxn modelId="{DFFD1A0B-9616-4DFD-AA8C-6E25DEE3344E}" type="presOf" srcId="{A44305F0-AFE7-4EFA-A860-2F07A75DFF17}" destId="{D2DC47DF-5A92-4DDC-ACD7-FEC0607A76D5}" srcOrd="0" destOrd="0" presId="urn:microsoft.com/office/officeart/2005/8/layout/vList4"/>
    <dgm:cxn modelId="{CC86E016-9439-491E-AB9E-627F3927AD84}" type="presOf" srcId="{A44305F0-AFE7-4EFA-A860-2F07A75DFF17}" destId="{355471CD-00F1-4F0D-8494-1195EA5DF7E9}" srcOrd="1" destOrd="0" presId="urn:microsoft.com/office/officeart/2005/8/layout/vList4"/>
    <dgm:cxn modelId="{52941ECB-FDD8-4D01-ABF0-549BD073C635}" type="presOf" srcId="{5F4DB32A-1636-4E45-AB5F-5C149C9809E8}" destId="{CAF38BC2-4265-401A-8D17-57B0D42EF679}" srcOrd="0" destOrd="0" presId="urn:microsoft.com/office/officeart/2005/8/layout/vList4"/>
    <dgm:cxn modelId="{2CEE325E-0A1E-45C5-A352-BCEC25A677F2}" type="presOf" srcId="{0A8A0AE9-64A2-438D-9DD3-5431CF33B788}" destId="{4BE4217D-A9CD-4105-BB21-A1E6FD7F773A}" srcOrd="1" destOrd="0" presId="urn:microsoft.com/office/officeart/2005/8/layout/vList4"/>
    <dgm:cxn modelId="{0CEE4954-3CFE-4749-9C1F-43B6C3EF5E27}" type="presOf" srcId="{5F4DB32A-1636-4E45-AB5F-5C149C9809E8}" destId="{A655B2D8-0244-477B-A251-9D45C45BFB97}" srcOrd="1" destOrd="0" presId="urn:microsoft.com/office/officeart/2005/8/layout/vList4"/>
    <dgm:cxn modelId="{235AFD63-5330-4DCE-A5AE-F58AA40F0271}" type="presOf" srcId="{0A8A0AE9-64A2-438D-9DD3-5431CF33B788}" destId="{CB06B794-7E07-4302-AE89-FE6429C723AC}" srcOrd="0" destOrd="0" presId="urn:microsoft.com/office/officeart/2005/8/layout/vList4"/>
    <dgm:cxn modelId="{280483C8-752A-43AE-AA7F-D1708A88D3CE}" srcId="{399FCAAC-33FE-44A8-BC85-C9DD0761BF47}" destId="{0A8A0AE9-64A2-438D-9DD3-5431CF33B788}" srcOrd="0" destOrd="0" parTransId="{FB251F6A-D35C-4B3C-ADDE-6C7D2D139FEB}" sibTransId="{3D81CE2E-7772-47E1-A6AA-B66271FD55DC}"/>
    <dgm:cxn modelId="{2B204058-2B4A-4B02-8101-31ECD468C540}" type="presOf" srcId="{399FCAAC-33FE-44A8-BC85-C9DD0761BF47}" destId="{AA3344AB-1305-4ADC-9F5D-6688BC9FA06E}" srcOrd="0" destOrd="0" presId="urn:microsoft.com/office/officeart/2005/8/layout/vList4"/>
    <dgm:cxn modelId="{7DFCDAC3-2740-4FF2-A3E2-EB6D4C6A83A2}" srcId="{399FCAAC-33FE-44A8-BC85-C9DD0761BF47}" destId="{5F4DB32A-1636-4E45-AB5F-5C149C9809E8}" srcOrd="2" destOrd="0" parTransId="{F4013F6D-2D46-4C61-BDB2-56C0B52A69F7}" sibTransId="{19528C82-F9D0-4581-B417-F6AF62F55863}"/>
    <dgm:cxn modelId="{D3B2C0DE-6B9B-481C-A9B4-D817147A24EC}" srcId="{399FCAAC-33FE-44A8-BC85-C9DD0761BF47}" destId="{A44305F0-AFE7-4EFA-A860-2F07A75DFF17}" srcOrd="1" destOrd="0" parTransId="{911A5504-90C5-452B-A91D-F90DADBF7C7F}" sibTransId="{453BC5EA-5C14-4723-AD2A-8FDE4246A099}"/>
    <dgm:cxn modelId="{79E3EF52-4AE9-4C54-897F-044DD5D46105}" type="presParOf" srcId="{AA3344AB-1305-4ADC-9F5D-6688BC9FA06E}" destId="{AC9DB5E6-8F36-4342-A283-93828C028249}" srcOrd="0" destOrd="0" presId="urn:microsoft.com/office/officeart/2005/8/layout/vList4"/>
    <dgm:cxn modelId="{F23875EC-A6A9-4A54-9820-437484F8232D}" type="presParOf" srcId="{AC9DB5E6-8F36-4342-A283-93828C028249}" destId="{CB06B794-7E07-4302-AE89-FE6429C723AC}" srcOrd="0" destOrd="0" presId="urn:microsoft.com/office/officeart/2005/8/layout/vList4"/>
    <dgm:cxn modelId="{7771A046-4915-4443-9D47-33AC0A980A48}" type="presParOf" srcId="{AC9DB5E6-8F36-4342-A283-93828C028249}" destId="{2DE6BB05-F26F-4C35-A8A7-3779AD9CCA85}" srcOrd="1" destOrd="0" presId="urn:microsoft.com/office/officeart/2005/8/layout/vList4"/>
    <dgm:cxn modelId="{0E7BD9F7-525C-468C-8128-2276393DB4BB}" type="presParOf" srcId="{AC9DB5E6-8F36-4342-A283-93828C028249}" destId="{4BE4217D-A9CD-4105-BB21-A1E6FD7F773A}" srcOrd="2" destOrd="0" presId="urn:microsoft.com/office/officeart/2005/8/layout/vList4"/>
    <dgm:cxn modelId="{7BE64CDC-2B63-451D-AE7E-3DA5EF94A376}" type="presParOf" srcId="{AA3344AB-1305-4ADC-9F5D-6688BC9FA06E}" destId="{5E216F73-D763-4009-9D77-32461BCDCD1B}" srcOrd="1" destOrd="0" presId="urn:microsoft.com/office/officeart/2005/8/layout/vList4"/>
    <dgm:cxn modelId="{5D089A1E-B324-4024-BB3F-EF73EDB45923}" type="presParOf" srcId="{AA3344AB-1305-4ADC-9F5D-6688BC9FA06E}" destId="{5DDF353B-1171-479E-8621-D03D8F9BBF2B}" srcOrd="2" destOrd="0" presId="urn:microsoft.com/office/officeart/2005/8/layout/vList4"/>
    <dgm:cxn modelId="{1F2BE8C5-01D6-4654-9F73-185D9C6116BE}" type="presParOf" srcId="{5DDF353B-1171-479E-8621-D03D8F9BBF2B}" destId="{D2DC47DF-5A92-4DDC-ACD7-FEC0607A76D5}" srcOrd="0" destOrd="0" presId="urn:microsoft.com/office/officeart/2005/8/layout/vList4"/>
    <dgm:cxn modelId="{6B07D48B-3A30-4A33-8774-251B3CAAEF3B}" type="presParOf" srcId="{5DDF353B-1171-479E-8621-D03D8F9BBF2B}" destId="{6C069977-52B1-4B3B-A3BE-2F890A429469}" srcOrd="1" destOrd="0" presId="urn:microsoft.com/office/officeart/2005/8/layout/vList4"/>
    <dgm:cxn modelId="{0FAD8AB6-96C6-4860-B5CC-F3DFC966920F}" type="presParOf" srcId="{5DDF353B-1171-479E-8621-D03D8F9BBF2B}" destId="{355471CD-00F1-4F0D-8494-1195EA5DF7E9}" srcOrd="2" destOrd="0" presId="urn:microsoft.com/office/officeart/2005/8/layout/vList4"/>
    <dgm:cxn modelId="{E3A016C1-E5D0-4A68-9018-BB7E23C68977}" type="presParOf" srcId="{AA3344AB-1305-4ADC-9F5D-6688BC9FA06E}" destId="{151FDC02-BA12-4812-B028-BD6E1DEBF56A}" srcOrd="3" destOrd="0" presId="urn:microsoft.com/office/officeart/2005/8/layout/vList4"/>
    <dgm:cxn modelId="{B7353ACE-B689-4FB8-A1B6-25EE58F8847C}" type="presParOf" srcId="{AA3344AB-1305-4ADC-9F5D-6688BC9FA06E}" destId="{DE9DB00E-475E-442D-B2F8-2516640AA93A}" srcOrd="4" destOrd="0" presId="urn:microsoft.com/office/officeart/2005/8/layout/vList4"/>
    <dgm:cxn modelId="{DD5E9AE9-A82D-48CC-9176-C1F5694B7E98}" type="presParOf" srcId="{DE9DB00E-475E-442D-B2F8-2516640AA93A}" destId="{CAF38BC2-4265-401A-8D17-57B0D42EF679}" srcOrd="0" destOrd="0" presId="urn:microsoft.com/office/officeart/2005/8/layout/vList4"/>
    <dgm:cxn modelId="{A2D8C5A9-8F69-48F7-A2AA-79A9063E2505}" type="presParOf" srcId="{DE9DB00E-475E-442D-B2F8-2516640AA93A}" destId="{876AC90C-1394-451E-B7FB-B94A2122F40B}" srcOrd="1" destOrd="0" presId="urn:microsoft.com/office/officeart/2005/8/layout/vList4"/>
    <dgm:cxn modelId="{D9BAC56F-ED9E-461E-A8A8-31F6F2D8654B}" type="presParOf" srcId="{DE9DB00E-475E-442D-B2F8-2516640AA93A}" destId="{A655B2D8-0244-477B-A251-9D45C45BFB9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C3B1BA-7FE2-4BB5-897E-EEB53A1D7BE1}">
      <dsp:nvSpPr>
        <dsp:cNvPr id="0" name=""/>
        <dsp:cNvSpPr/>
      </dsp:nvSpPr>
      <dsp:spPr>
        <a:xfrm>
          <a:off x="738806" y="1373"/>
          <a:ext cx="6750027" cy="4886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Функции уполномоченного:</a:t>
          </a:r>
          <a:endParaRPr lang="ru-RU" sz="2800" b="1" kern="1200" dirty="0"/>
        </a:p>
      </dsp:txBody>
      <dsp:txXfrm>
        <a:off x="738806" y="1373"/>
        <a:ext cx="6750027" cy="488630"/>
      </dsp:txXfrm>
    </dsp:sp>
    <dsp:sp modelId="{59D4798A-5FCD-40C4-A011-DB1DC95F93B8}">
      <dsp:nvSpPr>
        <dsp:cNvPr id="0" name=""/>
        <dsp:cNvSpPr/>
      </dsp:nvSpPr>
      <dsp:spPr>
        <a:xfrm>
          <a:off x="88001" y="648070"/>
          <a:ext cx="488630" cy="4886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D7D617-C1A1-4376-9905-649F30CD4E79}">
      <dsp:nvSpPr>
        <dsp:cNvPr id="0" name=""/>
        <dsp:cNvSpPr/>
      </dsp:nvSpPr>
      <dsp:spPr>
        <a:xfrm>
          <a:off x="859825" y="628882"/>
          <a:ext cx="6659983" cy="4886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Проведение обследований или наблюдений за состоянием условий труда на рабочих местах и подготовка предложений должностным лицам по устранению выявленных нарушений.</a:t>
          </a:r>
        </a:p>
        <a:p>
          <a:pPr lvl="0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859825" y="628882"/>
        <a:ext cx="6659983" cy="488630"/>
      </dsp:txXfrm>
    </dsp:sp>
    <dsp:sp modelId="{AE164CAE-B5B3-4BA2-8832-4586F14C00DA}">
      <dsp:nvSpPr>
        <dsp:cNvPr id="0" name=""/>
        <dsp:cNvSpPr/>
      </dsp:nvSpPr>
      <dsp:spPr>
        <a:xfrm>
          <a:off x="88001" y="1152127"/>
          <a:ext cx="488630" cy="4886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425A8D8-3007-45AB-A596-CFA13FD52818}">
      <dsp:nvSpPr>
        <dsp:cNvPr id="0" name=""/>
        <dsp:cNvSpPr/>
      </dsp:nvSpPr>
      <dsp:spPr>
        <a:xfrm>
          <a:off x="880086" y="1152127"/>
          <a:ext cx="6668290" cy="4886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"/>
                <a:satOff val="-1688"/>
                <a:lumOff val="-27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"/>
                <a:satOff val="-1688"/>
                <a:lumOff val="-27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"/>
                <a:satOff val="-1688"/>
                <a:lumOff val="-27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kern="1200" dirty="0" smtClean="0">
              <a:latin typeface="Times New Roman" pitchFamily="18" charset="0"/>
              <a:cs typeface="Times New Roman" pitchFamily="18" charset="0"/>
            </a:rPr>
            <a:t>Информирование работников структурного подразделения о необходимости выполнения инструкций по охране труда, правильного применения ими средств индивидуальной и коллективной защиты, содержания их в исправном состоянии, применения и использования в работе исправного и безопасного оборудования и средств </a:t>
          </a: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производства.</a:t>
          </a:r>
        </a:p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880086" y="1152127"/>
        <a:ext cx="6668290" cy="488630"/>
      </dsp:txXfrm>
    </dsp:sp>
    <dsp:sp modelId="{8CCF42C2-14F9-4CB6-A0EA-9EBCA628BF4F}">
      <dsp:nvSpPr>
        <dsp:cNvPr id="0" name=""/>
        <dsp:cNvSpPr/>
      </dsp:nvSpPr>
      <dsp:spPr>
        <a:xfrm>
          <a:off x="88001" y="1656184"/>
          <a:ext cx="488630" cy="4886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639FC62-7D09-4EC0-9238-4B92308DAF9B}">
      <dsp:nvSpPr>
        <dsp:cNvPr id="0" name=""/>
        <dsp:cNvSpPr/>
      </dsp:nvSpPr>
      <dsp:spPr>
        <a:xfrm>
          <a:off x="880086" y="1656184"/>
          <a:ext cx="6668290" cy="4886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tint val="50000"/>
                <a:satMod val="300000"/>
              </a:schemeClr>
            </a:gs>
            <a:gs pos="35000">
              <a:schemeClr val="accent3">
                <a:hueOff val="2250053"/>
                <a:satOff val="-3376"/>
                <a:lumOff val="-549"/>
                <a:alphaOff val="0"/>
                <a:tint val="37000"/>
                <a:satMod val="30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Times New Roman" pitchFamily="18" charset="0"/>
              <a:cs typeface="Times New Roman" pitchFamily="18" charset="0"/>
            </a:rPr>
            <a:t>Осуществление контроля в структурном подразделении за ходом выполнения мероприятий по охране труда, предусмотренных коллективным договором или соглашением, и доведение до сведения должностных лиц об имеющихся недостатках по выполнению этих мероприятий в указанные договором сроки.</a:t>
          </a:r>
          <a:endParaRPr lang="ru-RU" sz="105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0086" y="1656184"/>
        <a:ext cx="6668290" cy="488630"/>
      </dsp:txXfrm>
    </dsp:sp>
    <dsp:sp modelId="{09EDC737-B013-4F5F-842E-8DA4282E3C4F}">
      <dsp:nvSpPr>
        <dsp:cNvPr id="0" name=""/>
        <dsp:cNvSpPr/>
      </dsp:nvSpPr>
      <dsp:spPr>
        <a:xfrm>
          <a:off x="88001" y="2160240"/>
          <a:ext cx="488630" cy="4886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CDEC1C2-E4C2-4347-8D15-7EB71ADEF9D3}">
      <dsp:nvSpPr>
        <dsp:cNvPr id="0" name=""/>
        <dsp:cNvSpPr/>
      </dsp:nvSpPr>
      <dsp:spPr>
        <a:xfrm>
          <a:off x="880086" y="2160240"/>
          <a:ext cx="6668290" cy="4886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3375079"/>
                <a:satOff val="-5064"/>
                <a:lumOff val="-824"/>
                <a:alphaOff val="0"/>
                <a:tint val="50000"/>
                <a:satMod val="300000"/>
              </a:schemeClr>
            </a:gs>
            <a:gs pos="35000">
              <a:schemeClr val="accent3">
                <a:hueOff val="3375079"/>
                <a:satOff val="-5064"/>
                <a:lumOff val="-824"/>
                <a:alphaOff val="0"/>
                <a:tint val="37000"/>
                <a:satMod val="300000"/>
              </a:schemeClr>
            </a:gs>
            <a:gs pos="100000">
              <a:schemeClr val="accent3">
                <a:hueOff val="3375079"/>
                <a:satOff val="-5064"/>
                <a:lumOff val="-82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Times New Roman" pitchFamily="18" charset="0"/>
              <a:cs typeface="Times New Roman" pitchFamily="18" charset="0"/>
            </a:rPr>
            <a:t>Информирование работников структурного подразделения о проводимых мероприятиях по улучшению условий труда на рабочих местах, об отнесении условий труда на рабочих местах по степени вредности и опасности к определенному классу (оптимальному, допустимому, вредному и опасному) на основании аттестации рабочих мест по условиям труда.</a:t>
          </a:r>
          <a:endParaRPr lang="ru-RU" sz="105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0086" y="2160240"/>
        <a:ext cx="6668290" cy="488630"/>
      </dsp:txXfrm>
    </dsp:sp>
    <dsp:sp modelId="{A59DEA99-21B7-41AB-B3A4-09CDBAA60B45}">
      <dsp:nvSpPr>
        <dsp:cNvPr id="0" name=""/>
        <dsp:cNvSpPr/>
      </dsp:nvSpPr>
      <dsp:spPr>
        <a:xfrm>
          <a:off x="88001" y="2664297"/>
          <a:ext cx="488630" cy="4886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06D1F86-947F-4EF3-A484-15A8283058F7}">
      <dsp:nvSpPr>
        <dsp:cNvPr id="0" name=""/>
        <dsp:cNvSpPr/>
      </dsp:nvSpPr>
      <dsp:spPr>
        <a:xfrm>
          <a:off x="880086" y="2664297"/>
          <a:ext cx="6668290" cy="4886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tint val="50000"/>
                <a:satMod val="300000"/>
              </a:schemeClr>
            </a:gs>
            <a:gs pos="35000">
              <a:schemeClr val="accent3">
                <a:hueOff val="4500106"/>
                <a:satOff val="-6752"/>
                <a:lumOff val="-1098"/>
                <a:alphaOff val="0"/>
                <a:tint val="37000"/>
                <a:satMod val="30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Содействие должностным лицам по обязательному прохождению работниками структурного подразделения периодических медицинских осмотров (обследований) в установленные работодателем сроки.</a:t>
          </a: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880086" y="2664297"/>
        <a:ext cx="6668290" cy="488630"/>
      </dsp:txXfrm>
    </dsp:sp>
    <dsp:sp modelId="{E14F4B9E-9926-4C3A-98CE-C0065EDEBA55}">
      <dsp:nvSpPr>
        <dsp:cNvPr id="0" name=""/>
        <dsp:cNvSpPr/>
      </dsp:nvSpPr>
      <dsp:spPr>
        <a:xfrm>
          <a:off x="72008" y="3168354"/>
          <a:ext cx="488630" cy="4886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D67F59A-7EA7-4BAF-B2FF-D6110A03F0DD}">
      <dsp:nvSpPr>
        <dsp:cNvPr id="0" name=""/>
        <dsp:cNvSpPr/>
      </dsp:nvSpPr>
      <dsp:spPr>
        <a:xfrm>
          <a:off x="880086" y="3168354"/>
          <a:ext cx="6668290" cy="4886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50" kern="1200" dirty="0" smtClean="0">
              <a:latin typeface="Times New Roman" pitchFamily="18" charset="0"/>
              <a:cs typeface="Times New Roman" pitchFamily="18" charset="0"/>
            </a:rPr>
            <a:t>Осуществление контроля по своевременному обеспечению работников структурного подразделения средствами индивидуальной и коллективной защиты, молоком или другими равноценными продуктами, лечебно-профилактическим питанием на работах с вредными и (или) опасными условиями труда.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5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0086" y="3168354"/>
        <a:ext cx="6668290" cy="488630"/>
      </dsp:txXfrm>
    </dsp:sp>
    <dsp:sp modelId="{FCE93857-0CB5-44FD-B8BE-FE6FD85BC909}">
      <dsp:nvSpPr>
        <dsp:cNvPr id="0" name=""/>
        <dsp:cNvSpPr/>
      </dsp:nvSpPr>
      <dsp:spPr>
        <a:xfrm>
          <a:off x="64050" y="3672411"/>
          <a:ext cx="488630" cy="4886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13653A-2775-4ED5-AD55-23C29BE8022D}">
      <dsp:nvSpPr>
        <dsp:cNvPr id="0" name=""/>
        <dsp:cNvSpPr/>
      </dsp:nvSpPr>
      <dsp:spPr>
        <a:xfrm>
          <a:off x="888198" y="3672406"/>
          <a:ext cx="6652065" cy="4886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tint val="50000"/>
                <a:satMod val="300000"/>
              </a:schemeClr>
            </a:gs>
            <a:gs pos="35000">
              <a:schemeClr val="accent3">
                <a:hueOff val="6750158"/>
                <a:satOff val="-10128"/>
                <a:lumOff val="-1647"/>
                <a:alphaOff val="0"/>
                <a:tint val="37000"/>
                <a:satMod val="30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800" kern="1200" dirty="0" smtClean="0">
              <a:latin typeface="Times New Roman" pitchFamily="18" charset="0"/>
              <a:cs typeface="Times New Roman" pitchFamily="18" charset="0"/>
            </a:rPr>
            <a:t>Проведение проверок и обследований машин, механизмов, транспортных средств и другого производственного оборудования, находящегося в структурном подразделении, с целью определения их соответствия государственным нормативным требованиям охраны труда, а также эффективности работы вентиляционных систем и систем, обеспечивающих освещение рабочих мест, и безопасного применения технологических процессов, инструментов, сырья и материалов.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8198" y="3672406"/>
        <a:ext cx="6652065" cy="488630"/>
      </dsp:txXfrm>
    </dsp:sp>
    <dsp:sp modelId="{AFCB0184-12FF-4B23-A642-D8D6DC606B52}">
      <dsp:nvSpPr>
        <dsp:cNvPr id="0" name=""/>
        <dsp:cNvSpPr/>
      </dsp:nvSpPr>
      <dsp:spPr>
        <a:xfrm>
          <a:off x="72010" y="4176462"/>
          <a:ext cx="488630" cy="4886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5F84958-1480-4548-A153-997D294E5BF1}">
      <dsp:nvSpPr>
        <dsp:cNvPr id="0" name=""/>
        <dsp:cNvSpPr/>
      </dsp:nvSpPr>
      <dsp:spPr>
        <a:xfrm>
          <a:off x="864095" y="4176462"/>
          <a:ext cx="6700272" cy="4886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7875184"/>
                <a:satOff val="-11816"/>
                <a:lumOff val="-1922"/>
                <a:alphaOff val="0"/>
                <a:tint val="50000"/>
                <a:satMod val="300000"/>
              </a:schemeClr>
            </a:gs>
            <a:gs pos="35000">
              <a:schemeClr val="accent3">
                <a:hueOff val="7875184"/>
                <a:satOff val="-11816"/>
                <a:lumOff val="-1922"/>
                <a:alphaOff val="0"/>
                <a:tint val="37000"/>
                <a:satMod val="300000"/>
              </a:schemeClr>
            </a:gs>
            <a:gs pos="100000">
              <a:schemeClr val="accent3">
                <a:hueOff val="7875184"/>
                <a:satOff val="-11816"/>
                <a:lumOff val="-1922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Информирование работодателя (должностного лица) о любой ситуации, угрожающей жизни и здоровью работников, о каждом несчастном случае, происшедшем с работником структурного подразделения, об ухудшении их здоровья.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864095" y="4176462"/>
        <a:ext cx="6700272" cy="488630"/>
      </dsp:txXfrm>
    </dsp:sp>
    <dsp:sp modelId="{775E2971-4B47-4A68-826D-6BC2C576475A}">
      <dsp:nvSpPr>
        <dsp:cNvPr id="0" name=""/>
        <dsp:cNvSpPr/>
      </dsp:nvSpPr>
      <dsp:spPr>
        <a:xfrm>
          <a:off x="72010" y="4680519"/>
          <a:ext cx="488630" cy="4886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5696C7E-E664-4478-BEDA-CC91184BFB52}">
      <dsp:nvSpPr>
        <dsp:cNvPr id="0" name=""/>
        <dsp:cNvSpPr/>
      </dsp:nvSpPr>
      <dsp:spPr>
        <a:xfrm>
          <a:off x="864095" y="4680519"/>
          <a:ext cx="6700272" cy="4886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tint val="50000"/>
                <a:satMod val="300000"/>
              </a:schemeClr>
            </a:gs>
            <a:gs pos="35000">
              <a:schemeClr val="accent3">
                <a:hueOff val="9000211"/>
                <a:satOff val="-13504"/>
                <a:lumOff val="-2196"/>
                <a:alphaOff val="0"/>
                <a:tint val="37000"/>
                <a:satMod val="30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Участие в организации первой помощи, а при необходимости оказание первой помощи пострадавшему в результате несчастного случая, происшедшего в структурном подразделении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64095" y="4680519"/>
        <a:ext cx="6700272" cy="488630"/>
      </dsp:txXfrm>
    </dsp:sp>
    <dsp:sp modelId="{BC96453A-8F61-4480-88F4-B7BEAC4CA3ED}">
      <dsp:nvSpPr>
        <dsp:cNvPr id="0" name=""/>
        <dsp:cNvSpPr/>
      </dsp:nvSpPr>
      <dsp:spPr>
        <a:xfrm>
          <a:off x="72009" y="5184576"/>
          <a:ext cx="488630" cy="4886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6818FAC-8CCB-4092-BE97-174108F17D77}">
      <dsp:nvSpPr>
        <dsp:cNvPr id="0" name=""/>
        <dsp:cNvSpPr/>
      </dsp:nvSpPr>
      <dsp:spPr>
        <a:xfrm>
          <a:off x="864095" y="5184576"/>
          <a:ext cx="6693247" cy="4886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0125237"/>
                <a:satOff val="-15192"/>
                <a:lumOff val="-2471"/>
                <a:alphaOff val="0"/>
                <a:tint val="50000"/>
                <a:satMod val="300000"/>
              </a:schemeClr>
            </a:gs>
            <a:gs pos="35000">
              <a:schemeClr val="accent3">
                <a:hueOff val="10125237"/>
                <a:satOff val="-15192"/>
                <a:lumOff val="-2471"/>
                <a:alphaOff val="0"/>
                <a:tint val="37000"/>
                <a:satMod val="300000"/>
              </a:schemeClr>
            </a:gs>
            <a:gs pos="100000">
              <a:schemeClr val="accent3">
                <a:hueOff val="10125237"/>
                <a:satOff val="-15192"/>
                <a:lumOff val="-2471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Подготовка предложений работодателю, выборному органу первичной профсоюзной организации по совершенствованию инструкций по охране труда, проектам локальных нормативных актов по охране труда.</a:t>
          </a: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64095" y="5184576"/>
        <a:ext cx="6693247" cy="488630"/>
      </dsp:txXfrm>
    </dsp:sp>
    <dsp:sp modelId="{93A580C5-4DCE-4985-8DBE-5997E7C3C98F}">
      <dsp:nvSpPr>
        <dsp:cNvPr id="0" name=""/>
        <dsp:cNvSpPr/>
      </dsp:nvSpPr>
      <dsp:spPr>
        <a:xfrm>
          <a:off x="72010" y="5688632"/>
          <a:ext cx="488630" cy="48863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3A7C6B6-5957-4EB9-B810-FE7BD5ED20D7}">
      <dsp:nvSpPr>
        <dsp:cNvPr id="0" name=""/>
        <dsp:cNvSpPr/>
      </dsp:nvSpPr>
      <dsp:spPr>
        <a:xfrm>
          <a:off x="864095" y="5688632"/>
          <a:ext cx="6700272" cy="48863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Times New Roman" pitchFamily="18" charset="0"/>
              <a:cs typeface="Times New Roman" pitchFamily="18" charset="0"/>
            </a:rPr>
            <a:t>Участие в расследовании происшедших в структурном подразделении аварий и несчастных случаев, а также обеспечение контроля за мероприятиями по их недопущению.</a:t>
          </a:r>
          <a:endParaRPr lang="ru-RU" sz="1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64095" y="5688632"/>
        <a:ext cx="6700272" cy="48863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06B794-7E07-4302-AE89-FE6429C723AC}">
      <dsp:nvSpPr>
        <dsp:cNvPr id="0" name=""/>
        <dsp:cNvSpPr/>
      </dsp:nvSpPr>
      <dsp:spPr>
        <a:xfrm>
          <a:off x="0" y="0"/>
          <a:ext cx="6096000" cy="12699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/>
            <a:t>Локальные акты</a:t>
          </a:r>
          <a:endParaRPr lang="ru-RU" sz="3500" b="1" kern="1200" dirty="0"/>
        </a:p>
      </dsp:txBody>
      <dsp:txXfrm>
        <a:off x="1346200" y="0"/>
        <a:ext cx="4749800" cy="1269999"/>
      </dsp:txXfrm>
    </dsp:sp>
    <dsp:sp modelId="{2DE6BB05-F26F-4C35-A8A7-3779AD9CCA85}">
      <dsp:nvSpPr>
        <dsp:cNvPr id="0" name=""/>
        <dsp:cNvSpPr/>
      </dsp:nvSpPr>
      <dsp:spPr>
        <a:xfrm>
          <a:off x="126999" y="126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DC47DF-5A92-4DDC-ACD7-FEC0607A76D5}">
      <dsp:nvSpPr>
        <dsp:cNvPr id="0" name=""/>
        <dsp:cNvSpPr/>
      </dsp:nvSpPr>
      <dsp:spPr>
        <a:xfrm>
          <a:off x="0" y="1396999"/>
          <a:ext cx="6096000" cy="1269999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/>
            <a:t>Составление планов работы</a:t>
          </a:r>
          <a:endParaRPr lang="ru-RU" sz="3500" b="1" kern="1200" dirty="0"/>
        </a:p>
      </dsp:txBody>
      <dsp:txXfrm>
        <a:off x="1346200" y="1396999"/>
        <a:ext cx="4749800" cy="1269999"/>
      </dsp:txXfrm>
    </dsp:sp>
    <dsp:sp modelId="{6C069977-52B1-4B3B-A3BE-2F890A429469}">
      <dsp:nvSpPr>
        <dsp:cNvPr id="0" name=""/>
        <dsp:cNvSpPr/>
      </dsp:nvSpPr>
      <dsp:spPr>
        <a:xfrm>
          <a:off x="126999" y="1523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F38BC2-4265-401A-8D17-57B0D42EF679}">
      <dsp:nvSpPr>
        <dsp:cNvPr id="0" name=""/>
        <dsp:cNvSpPr/>
      </dsp:nvSpPr>
      <dsp:spPr>
        <a:xfrm>
          <a:off x="0" y="2793999"/>
          <a:ext cx="6096000" cy="1269999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/>
            <a:t>Информирование работников</a:t>
          </a:r>
          <a:endParaRPr lang="ru-RU" sz="3500" b="1" kern="1200" dirty="0"/>
        </a:p>
      </dsp:txBody>
      <dsp:txXfrm>
        <a:off x="1346200" y="2793999"/>
        <a:ext cx="4749800" cy="1269999"/>
      </dsp:txXfrm>
    </dsp:sp>
    <dsp:sp modelId="{876AC90C-1394-451E-B7FB-B94A2122F40B}">
      <dsp:nvSpPr>
        <dsp:cNvPr id="0" name=""/>
        <dsp:cNvSpPr/>
      </dsp:nvSpPr>
      <dsp:spPr>
        <a:xfrm>
          <a:off x="126999" y="2920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6E7D018D-748F-47BF-843A-40349A141CAC}" type="datetimeFigureOut">
              <a:rPr lang="ru-RU" smtClean="0"/>
              <a:pPr/>
              <a:t>25.08.2013</a:t>
            </a:fld>
            <a:endParaRPr lang="ru-RU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04AC5213-BACC-41AB-9B61-B40CF6C5296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0826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23E9B8FB-2ABD-42C9-A6DA-A6789EAF441D}" type="datetimeFigureOut">
              <a:rPr/>
              <a:pPr/>
              <a:t>5/15/2009</a:t>
            </a:fld>
            <a:endParaRPr lang="ru-RU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BE2A7042-DEED-4AA1-9E89-4A16B2572577}" type="slidenum">
              <a:rPr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3424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ru-RU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ru-RU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ru-RU"/>
              <a:t>Заголовок фотоальбома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chemeClr val="bg1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ru-RU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2400" i="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ru-RU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/>
              <a:pPr/>
              <a:t>5/15/2009</a:t>
            </a:fld>
            <a:endParaRPr kumimoji="0"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rPr/>
              <a:pPr/>
              <a:t>5/15/2009</a:t>
            </a:fld>
            <a:endParaRPr kumimoji="0"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 чтобы добавить фотографию размером со всю страницу</a:t>
            </a:r>
            <a:endParaRPr kumimoji="0" lang="ru-RU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ru-RU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ru-RU"/>
              <a:t>Заголовок раздела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ru-RU" sz="18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0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ru-RU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ru-RU" sz="20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ru-RU">
                <a:solidFill>
                  <a:srgbClr val="FFFFFF"/>
                </a:solidFill>
              </a:rPr>
              <a:pPr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kumimoji="0" lang="ru-RU">
                <a:solidFill>
                  <a:schemeClr val="bg1"/>
                </a:solidFill>
              </a:rPr>
              <a:pPr algn="r"/>
              <a:t>25.08.2013</a:t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ru-RU"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kumimoji="0" lang="ru-RU">
                <a:solidFill>
                  <a:schemeClr val="bg1"/>
                </a:solidFill>
              </a:rPr>
              <a:pPr/>
              <a:t>‹#›</a:t>
            </a:fld>
            <a:endParaRPr kumimoji="0" lang="ru-RU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ru-RU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ru-RU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ru-RU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ru-RU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ru-RU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ru-RU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lovari.yandex.ru/~%D0%BA%D0%BD%D0%B8%D0%B3%D0%B8/%D0%9E%D1%85%D1%80%D0%B0%D0%BD%D0%B0%20%D1%82%D1%80%D1%83%D0%B4%D0%B0/%D0%A0%D0%B0%D0%B1%D0%BE%D1%82%D0%BD%D0%B8%D0%B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hyperlink" Target="http://slovari.yandex.ru/~%D0%BA%D0%BD%D0%B8%D0%B3%D0%B8/%D0%9E%D1%85%D1%80%D0%B0%D0%BD%D0%B0%20%D1%82%D1%80%D1%83%D0%B4%D0%B0/%D0%9F%D1%80%D0%BE%D1%84%D0%B5%D1%81%D1%81%D0%B8%D0%BE%D0%BD%D0%B0%D0%BB%D1%8C%D0%BD%D1%8B%D0%B9%20%D1%81%D0%BE%D1%8E%D0%B7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 smtClean="0">
                <a:solidFill>
                  <a:srgbClr val="003300"/>
                </a:solidFill>
                <a:latin typeface="Georgia" pitchFamily="18" charset="0"/>
                <a:ea typeface="Arial Unicode MS" pitchFamily="34" charset="-128"/>
                <a:cs typeface="Aharoni" pitchFamily="2" charset="-79"/>
              </a:rPr>
              <a:t>Конкурс «Лучший уполномоченный по Новосибирской </a:t>
            </a:r>
            <a:r>
              <a:rPr lang="ru-RU" sz="1600" b="1" dirty="0">
                <a:solidFill>
                  <a:srgbClr val="003300"/>
                </a:solidFill>
                <a:latin typeface="Georgia" pitchFamily="18" charset="0"/>
                <a:ea typeface="Arial Unicode MS" pitchFamily="34" charset="-128"/>
                <a:cs typeface="Aharoni" pitchFamily="2" charset="-79"/>
              </a:rPr>
              <a:t>областной общественной организации профсоюза работников народного образования и науки </a:t>
            </a:r>
            <a:r>
              <a:rPr lang="ru-RU" sz="1600" b="1" dirty="0" smtClean="0">
                <a:solidFill>
                  <a:srgbClr val="003300"/>
                </a:solidFill>
                <a:latin typeface="Georgia" pitchFamily="18" charset="0"/>
                <a:ea typeface="Arial Unicode MS" pitchFamily="34" charset="-128"/>
                <a:cs typeface="Aharoni" pitchFamily="2" charset="-79"/>
              </a:rPr>
              <a:t>РФ»  2013г</a:t>
            </a:r>
            <a:endParaRPr lang="ru-RU" sz="1600" b="1" dirty="0">
              <a:solidFill>
                <a:srgbClr val="003300"/>
              </a:solidFill>
              <a:latin typeface="Georgia" pitchFamily="18" charset="0"/>
              <a:ea typeface="Arial Unicode MS" pitchFamily="34" charset="-128"/>
              <a:cs typeface="Aharoni" pitchFamily="2" charset="-79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latin typeface="Batang" pitchFamily="18" charset="-127"/>
                <a:ea typeface="Batang" pitchFamily="18" charset="-127"/>
              </a:rPr>
              <a:t>Охрана труда в МКДОУ д/с № 465</a:t>
            </a:r>
            <a:endParaRPr lang="ru-RU" sz="3600" b="1" dirty="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 descr="http://www.knigisosklada.ru/images/books/1884/big/1884035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29" b="2282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07504" y="228599"/>
            <a:ext cx="8373514" cy="67534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Соглашение по ОТ за 2012-2013уч.г.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969344"/>
            <a:ext cx="4169417" cy="58052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3555" y="969345"/>
            <a:ext cx="4263775" cy="57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33529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07504" y="228599"/>
            <a:ext cx="8373514" cy="67534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Коллективный договор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7465" y="1052736"/>
            <a:ext cx="3642873" cy="56709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41807487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07504" y="228599"/>
            <a:ext cx="8373514" cy="67534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Акты проверки помещений в период подготовки и проведения 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Новогодних праздников 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395" y="1052736"/>
            <a:ext cx="4081475" cy="56042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8974" y="1052736"/>
            <a:ext cx="4212044" cy="56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5545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0" b="1640"/>
          <a:stretch>
            <a:fillRect/>
          </a:stretch>
        </p:blipFill>
        <p:spPr>
          <a:xfrm>
            <a:off x="107504" y="1196752"/>
            <a:ext cx="4027016" cy="5356448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79512" y="228600"/>
            <a:ext cx="8280920" cy="60811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Представления об устранении выявленных нарушений норм законодательства  об охране труда, окружающей среды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6621" y="1196752"/>
            <a:ext cx="4142098" cy="532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616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79512" y="228600"/>
            <a:ext cx="8280920" cy="60811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рохождение</a:t>
            </a:r>
            <a:r>
              <a:rPr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медосмотра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20694" r="20694"/>
          <a:stretch>
            <a:fillRect/>
          </a:stretch>
        </p:blipFill>
        <p:spPr bwMode="auto">
          <a:xfrm>
            <a:off x="214282" y="1142984"/>
            <a:ext cx="4052886" cy="5390858"/>
          </a:xfrm>
          <a:prstGeom prst="rect">
            <a:avLst/>
          </a:prstGeom>
          <a:noFill/>
          <a:ln w="9525" cap="rnd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print"/>
          <a:srcRect l="24532" r="24532"/>
          <a:stretch>
            <a:fillRect/>
          </a:stretch>
        </p:blipFill>
        <p:spPr bwMode="auto">
          <a:xfrm>
            <a:off x="4357688" y="1143000"/>
            <a:ext cx="4052887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01616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79512" y="228600"/>
            <a:ext cx="8280920" cy="60811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Обучение сотрудников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2" cstate="print"/>
          <a:srcRect l="24816" r="24816"/>
          <a:stretch>
            <a:fillRect/>
          </a:stretch>
        </p:blipFill>
        <p:spPr bwMode="auto">
          <a:xfrm>
            <a:off x="214282" y="1142984"/>
            <a:ext cx="4052887" cy="5391150"/>
          </a:xfrm>
          <a:prstGeom prst="rect">
            <a:avLst/>
          </a:prstGeom>
          <a:noFill/>
          <a:ln w="9525" cap="rnd" cmpd="sng" algn="ctr">
            <a:noFill/>
            <a:prstDash val="solid"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print"/>
          <a:srcRect l="21767" r="21767"/>
          <a:stretch>
            <a:fillRect/>
          </a:stretch>
        </p:blipFill>
        <p:spPr bwMode="auto">
          <a:xfrm>
            <a:off x="4357688" y="1143000"/>
            <a:ext cx="4052887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01616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07504" y="228599"/>
            <a:ext cx="8373514" cy="67534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Планирование</a:t>
            </a:r>
            <a:r>
              <a:rPr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r>
              <a:rPr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охране</a:t>
            </a:r>
            <a:r>
              <a:rPr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труда</a:t>
            </a:r>
            <a:r>
              <a:rPr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ДОУ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335813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07504" y="228599"/>
            <a:ext cx="8373514" cy="67534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Уголок охраны труда в ДОУ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160749"/>
            <a:ext cx="7248804" cy="54366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4010835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07504" y="228599"/>
            <a:ext cx="8373514" cy="67534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Используемая литература в ДОУ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214754"/>
            <a:ext cx="6984776" cy="52385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3335813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body" sz="quarter" idx="17"/>
          </p:nvPr>
        </p:nvSpPr>
        <p:spPr/>
        <p:txBody>
          <a:bodyPr/>
          <a:lstStyle>
            <a:extLst/>
          </a:lstStyle>
          <a:p>
            <a:pPr algn="ctr"/>
            <a:r>
              <a:rPr lang="ru-RU" b="1" dirty="0" smtClean="0">
                <a:cs typeface="Aharoni" pitchFamily="2" charset="-79"/>
              </a:rPr>
              <a:t>Спасибо за внимание!</a:t>
            </a:r>
            <a:endParaRPr lang="ru-RU" b="1" dirty="0">
              <a:cs typeface="Aharoni" pitchFamily="2" charset="-79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435429" y="5661248"/>
            <a:ext cx="7086600" cy="50405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sz="1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ds_465_nsk@nios.ru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467544" y="476672"/>
            <a:ext cx="7014592" cy="100811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rtlCol="0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FontTx/>
              <a:buNone/>
              <a:defRPr kumimoji="0" lang="ru-RU"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kumimoji="0" lang="ru-RU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kumimoji="0" lang="ru-RU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kumimoji="0" lang="ru-RU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города Новосибирска  «Детский сад № 465 комбинированного вида «Золушка»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Новосибирск, ул. Троллейная, 156; т./ф. 308-36-05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41" b="15741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67" b="15667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67" b="13667"/>
          <a:stretch>
            <a:fillRect/>
          </a:stretch>
        </p:blipFill>
        <p:spPr/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5400" y="228600"/>
            <a:ext cx="3200400" cy="636875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УПОЛНОМОЧЕННЫЕ (ДОВЕРЕННЫЕ) ЛИЦА ПО ОХРАНЕ ТРУДА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— </a:t>
            </a:r>
            <a:r>
              <a:rPr lang="ru-RU" dirty="0"/>
              <a:t>представители </a:t>
            </a:r>
            <a:r>
              <a:rPr lang="ru-RU" i="1" dirty="0">
                <a:hlinkClick r:id="rId3"/>
              </a:rPr>
              <a:t>работников</a:t>
            </a:r>
            <a:r>
              <a:rPr lang="ru-RU" dirty="0"/>
              <a:t>, осуществляющие общественный контроль за соблюдением прав и законных интересов работников в области ОТ. </a:t>
            </a:r>
            <a:r>
              <a:rPr lang="ru-RU" dirty="0" smtClean="0"/>
              <a:t>  </a:t>
            </a:r>
          </a:p>
          <a:p>
            <a:pPr indent="342900">
              <a:spcAft>
                <a:spcPts val="0"/>
              </a:spcAft>
            </a:pPr>
            <a:r>
              <a:rPr lang="ru-RU" dirty="0" smtClean="0"/>
              <a:t>К </a:t>
            </a:r>
            <a:r>
              <a:rPr lang="ru-RU" dirty="0"/>
              <a:t>ним относятся </a:t>
            </a:r>
            <a:r>
              <a:rPr lang="ru-RU" dirty="0" smtClean="0"/>
              <a:t>уполномоченные (доверенные) лица по ОТ </a:t>
            </a:r>
            <a:r>
              <a:rPr lang="ru-RU" i="1" dirty="0">
                <a:hlinkClick r:id="rId4"/>
              </a:rPr>
              <a:t>профессиональных </a:t>
            </a:r>
            <a:r>
              <a:rPr lang="ru-RU" i="1" dirty="0" smtClean="0">
                <a:hlinkClick r:id="rId4"/>
              </a:rPr>
              <a:t>союзов</a:t>
            </a:r>
            <a:r>
              <a:rPr lang="ru-RU" dirty="0" smtClean="0"/>
              <a:t>, избранные </a:t>
            </a:r>
            <a:r>
              <a:rPr lang="ru-RU" sz="1700" dirty="0" smtClean="0">
                <a:latin typeface="Arial"/>
                <a:ea typeface="Arial"/>
              </a:rPr>
              <a:t>открытым </a:t>
            </a:r>
            <a:r>
              <a:rPr lang="ru-RU" sz="1700" dirty="0">
                <a:latin typeface="Arial"/>
                <a:ea typeface="Arial"/>
              </a:rPr>
              <a:t>голосованием на общем профсоюзном собрании (конференции) работников организации на срок полномочий выборного органа первичной профсоюзной организации.</a:t>
            </a:r>
          </a:p>
          <a:p>
            <a:endParaRPr lang="ru-RU" dirty="0"/>
          </a:p>
        </p:txBody>
      </p:sp>
      <p:pic>
        <p:nvPicPr>
          <p:cNvPr id="2050" name="Picture 2" descr="http://www.sunhome.ru/UsersGallery/Cards/den_ohrani_truda_otkritka.jpg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9" r="277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07504" y="836712"/>
            <a:ext cx="8198296" cy="597666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180975">
              <a:lnSpc>
                <a:spcPct val="110000"/>
              </a:lnSpc>
              <a:spcAft>
                <a:spcPts val="0"/>
              </a:spcAft>
              <a:buAutoNum type="arabicPeriod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    ПОСТАНОВЛЕНИЕ  от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18 октября 2006 г. N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4-3     О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ТИПОВОМ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ПОЛОЖЕНИИ   ОБ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УПОЛНОМОЧЕННОМ (ДОВЕРЕННОМ) ЛИЦЕ ПО ОХРАНЕ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ТРУДА  ПРОФЕССИОНАЛЬНОГО СОЮЗА;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  <a:buAutoNum type="arabicPeriod"/>
            </a:pPr>
            <a:endParaRPr lang="ru-RU" sz="3200" b="1" dirty="0" smtClean="0">
              <a:solidFill>
                <a:srgbClr val="00206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marL="180975">
              <a:lnSpc>
                <a:spcPct val="110000"/>
              </a:lnSpc>
              <a:spcAft>
                <a:spcPts val="0"/>
              </a:spcAft>
              <a:buAutoNum type="arabicPeriod" startAt="2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ПОСТАНОВЛЕНИЕ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24 октября 2002 г. №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73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УТВЕРЖДЕНИИ ФОРМ ДОКУМЕНТОВ, НЕОБХОДИМЫХ ДЛЯ РАССЛЕДОВАНИЯ И УЧЕТА НЕСЧАСТНЫХ СЛУЧАЕВ НА ПРОИЗВОДСТВЕ, И ПОЛОЖЕНИЯ ОБ ОСОБЕННОСТЯХ РАССЛЕДОВАНИЯ НЕСЧАСТНЫХ СЛУЧАЕВ НА ПРОИЗВОДСТВЕ В ОТДЕЛЬНЫХ ОТРАСЛЯХ И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ОРГАНИЗАЦИЯХ;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  <a:buAutoNum type="arabicPeriod" startAt="2"/>
            </a:pPr>
            <a:endParaRPr lang="ru-RU" sz="32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80975">
              <a:lnSpc>
                <a:spcPct val="110000"/>
              </a:lnSpc>
              <a:spcAft>
                <a:spcPts val="0"/>
              </a:spcAft>
              <a:buAutoNum type="arabicPeriod" startAt="3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ФЕДЕРАЛЬНЫЙ ЗАКОН  от 24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июля 1998 года N 125-ФЗ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ОБ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ОБЯЗАТЕЛЬНОМ СОЦИАЛЬНОМ СТРАХОВАНИИ ОТ 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НЕСЧАСТНЫХ СЛУЧАЕВ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ПРОИЗВОДСТВЕ И ПРОФЕССИОНАЛЬНЫХ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ЗАБОЛЕВАНИЙ</a:t>
            </a:r>
            <a:r>
              <a:rPr lang="ru-RU" sz="4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;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endParaRPr lang="ru-RU" sz="3200" b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80975" marR="719455">
              <a:lnSpc>
                <a:spcPct val="110000"/>
              </a:lnSpc>
              <a:spcAft>
                <a:spcPts val="0"/>
              </a:spcAft>
              <a:buAutoNum type="arabicPeriod" startAt="4"/>
              <a:tabLst>
                <a:tab pos="608965" algn="l"/>
                <a:tab pos="1217930" algn="l"/>
                <a:tab pos="1826895" algn="l"/>
                <a:tab pos="2435860" algn="l"/>
                <a:tab pos="3044825" algn="l"/>
                <a:tab pos="3653790" algn="l"/>
                <a:tab pos="4262755" algn="l"/>
                <a:tab pos="4871720" algn="l"/>
                <a:tab pos="5480685" algn="l"/>
                <a:tab pos="6089650" algn="l"/>
                <a:tab pos="608965" algn="l"/>
                <a:tab pos="630555" algn="l"/>
                <a:tab pos="1217930" algn="l"/>
                <a:tab pos="1826895" algn="l"/>
                <a:tab pos="2435860" algn="l"/>
                <a:tab pos="3044825" algn="l"/>
                <a:tab pos="3653790" algn="l"/>
                <a:tab pos="4262755" algn="l"/>
                <a:tab pos="4871720" algn="l"/>
                <a:tab pos="5480685" algn="l"/>
              </a:tabLs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ПОСТАНОВЛЕНИЕ от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13 января 2003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года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УТВЕРЖДЕНИИ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ПОРЯДКА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ОБУЧЕНИЯ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ОХРАНЕ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ТРУДА</a:t>
            </a:r>
          </a:p>
          <a:p>
            <a:pPr marL="180975" marR="719455">
              <a:lnSpc>
                <a:spcPct val="110000"/>
              </a:lnSpc>
              <a:spcAft>
                <a:spcPts val="0"/>
              </a:spcAft>
              <a:tabLst>
                <a:tab pos="608965" algn="l"/>
                <a:tab pos="1217930" algn="l"/>
                <a:tab pos="1826895" algn="l"/>
                <a:tab pos="2435860" algn="l"/>
                <a:tab pos="3044825" algn="l"/>
                <a:tab pos="3653790" algn="l"/>
                <a:tab pos="4262755" algn="l"/>
                <a:tab pos="4871720" algn="l"/>
                <a:tab pos="5480685" algn="l"/>
                <a:tab pos="6089650" algn="l"/>
                <a:tab pos="608965" algn="l"/>
                <a:tab pos="630555" algn="l"/>
                <a:tab pos="1217930" algn="l"/>
                <a:tab pos="1826895" algn="l"/>
                <a:tab pos="2435860" algn="l"/>
                <a:tab pos="3044825" algn="l"/>
                <a:tab pos="3653790" algn="l"/>
                <a:tab pos="4262755" algn="l"/>
                <a:tab pos="4871720" algn="l"/>
                <a:tab pos="5480685" algn="l"/>
              </a:tabLs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И  ПРОВЕРКИ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ЗНАНИЙ ТРЕБОВАНИЙ ОХРАНЫ ТРУДА РАБОТНИКОВ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ОРГАНИЗАЦИЙ; </a:t>
            </a:r>
            <a:endParaRPr lang="ru-RU" sz="4000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80975" marR="719455">
              <a:lnSpc>
                <a:spcPct val="110000"/>
              </a:lnSpc>
              <a:spcAft>
                <a:spcPts val="0"/>
              </a:spcAft>
              <a:tabLst>
                <a:tab pos="608965" algn="l"/>
                <a:tab pos="1217930" algn="l"/>
                <a:tab pos="1826895" algn="l"/>
                <a:tab pos="2435860" algn="l"/>
                <a:tab pos="3044825" algn="l"/>
                <a:tab pos="3653790" algn="l"/>
                <a:tab pos="4262755" algn="l"/>
                <a:tab pos="4871720" algn="l"/>
                <a:tab pos="5480685" algn="l"/>
                <a:tab pos="6089650" algn="l"/>
                <a:tab pos="608965" algn="l"/>
                <a:tab pos="630555" algn="l"/>
                <a:tab pos="1217930" algn="l"/>
                <a:tab pos="1826895" algn="l"/>
                <a:tab pos="2435860" algn="l"/>
                <a:tab pos="3044825" algn="l"/>
                <a:tab pos="3653790" algn="l"/>
                <a:tab pos="4262755" algn="l"/>
                <a:tab pos="4871720" algn="l"/>
                <a:tab pos="5480685" algn="l"/>
              </a:tabLst>
            </a:pPr>
            <a:endParaRPr lang="ru-RU" sz="3200" b="1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61950" indent="-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5.   ПРИКАЗ  от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29 мая 2006 г. N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413  ОБ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УТВЕРЖДЕНИИ ТИПОВОГО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ПОЛОЖЕНИЯ  О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КОМИТЕТЕ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КОМИССИИ) ПО ОХРАНЕ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ТРУДА;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80975">
              <a:lnSpc>
                <a:spcPct val="110000"/>
              </a:lnSpc>
              <a:spcAft>
                <a:spcPts val="0"/>
              </a:spcAft>
              <a:buAutoNum type="arabicPeriod" startAt="6"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ПРИКАЗ  от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31 августа 2007 г. N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569  ОБ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УТВЕРЖДЕНИИ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ПОРЯДКА ПРОВЕДЕНИЯ АТТЕСТАЦИИ РАБОЧИХ МЕСТ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ПО УСЛОВИЯМ ТРУДА;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7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   ПРИКАЗ  от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 октября 1990 г. N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639 О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ВВЕДЕНИИ В ДЕЙСТВИЕ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ПОЛОЖЕНИЯ О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РАССЛЕДОВАНИИ И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УЧЕТЕ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НЕСЧАСТНЫХ СЛУЧАЕВ С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УЧАЩЕЙСЯ МОЛОДЕЖЬЮ И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ВОСПИТАННИКАМИ В СИСТЕМЕ 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ГОСОБРАЗОВАНИЯ СССР;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8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  ПОСТАНОВЛЕНИЕ от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 октября 2002 г. N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724   О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ПРОДОЛЖИТЕЛЬНОСТИ ЕЖЕГОДНОГО ОСНОВНОГО </a:t>
            </a:r>
            <a:endParaRPr lang="ru-RU" sz="40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УДЛИНЕННОГО ОПЛАЧИВАЕМОГО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ОТПУСКА,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ПРЕДОСТАВЛЯЕМОГО  ПЕДАГОГИЧЕСКИМ  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РАБОТНИКАМ; 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9.   ПОСТАНОВЛЕНИЕ от 20 ноября 2008 г. N 870 ОБ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УСТАНОВЛЕНИИ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СОКРАЩЕННОЙ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ПРОДОЛЖИТЕЛЬНОСТИ РАБОЧЕГО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ВРЕМЕНИ, ЕЖЕГОДНОГО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ДОПОЛНИТЕЛЬНОГО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ОПЛАЧИВАЕМОГО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ОТПУСКА, ПОВЫШЕННОЙ ОПЛАТЫ ТРУДА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РАБОТНИКАМ, ЗАНЯТЫМ НА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ТЯЖЕЛЫХ РАБОТАХ, РАБОТАХ С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ВРЕДНЫМИ И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(ИЛИ) ОПАСНЫМИ И ИНЫМИ ОСОБЫМИ 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УСЛОВИЯМИ ТРУДА;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10. ПОЛОЖЕНИЕ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РАССЛЕДОВАНИИ И УЧЕТЕ ПРОФЕССИОНАЛЬНЫХ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ЗАБОЛЕВАНИЙ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от 15 декабря 2000 г. №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967;</a:t>
            </a:r>
          </a:p>
          <a:p>
            <a:pPr marL="180975">
              <a:lnSpc>
                <a:spcPct val="110000"/>
              </a:lnSpc>
              <a:spcAft>
                <a:spcPts val="0"/>
              </a:spcAft>
            </a:pPr>
            <a:endParaRPr lang="ru-RU" sz="32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61950" indent="-180975">
              <a:lnSpc>
                <a:spcPct val="110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11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МЕЖГОСУДАРСТВЕННЫЙ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СТАНДАРТ СИСТЕМА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СТАНДАРТОВ БЕЗОПАСНОСТИ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ТРУДА СИСТЕМЫ 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УПРАВЛЕНИЯ </a:t>
            </a: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ОХРАНОЙ ТРУДА ОБЩИЕ ТРЕБОВАНИЯ </a:t>
            </a: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Введен в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действие Приказом </a:t>
            </a:r>
            <a:r>
              <a:rPr lang="ru-RU" sz="4000" dirty="0" err="1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Ростехрегулирования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от </a:t>
            </a: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 июля 2007 г. N </a:t>
            </a: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169-ст          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и др.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342900" algn="just">
              <a:lnSpc>
                <a:spcPct val="110000"/>
              </a:lnSpc>
              <a:spcAft>
                <a:spcPts val="0"/>
              </a:spcAft>
            </a:pPr>
            <a:r>
              <a:rPr lang="ru-RU" sz="4000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ru-RU" sz="4000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ru-RU" sz="40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ru-RU" sz="4000" dirty="0">
                <a:solidFill>
                  <a:srgbClr val="00206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</a:p>
          <a:p>
            <a:pPr>
              <a:spcAft>
                <a:spcPts val="0"/>
              </a:spcAft>
            </a:pPr>
            <a:endParaRPr lang="ru-RU" sz="11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ru-RU" sz="1100" b="1" dirty="0" smtClean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ru-RU" sz="1100" b="1" dirty="0">
              <a:solidFill>
                <a:srgbClr val="00206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endParaRPr lang="ru-RU" sz="1100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332656"/>
            <a:ext cx="820891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Законодательные документы в сфере охраны труда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848043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90" b="490"/>
          <a:stretch>
            <a:fillRect/>
          </a:stretch>
        </p:blipFill>
        <p:spPr>
          <a:xfrm>
            <a:off x="395536" y="1196752"/>
            <a:ext cx="3979168" cy="5292803"/>
          </a:xfrm>
        </p:spPr>
      </p:pic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323528" y="228600"/>
            <a:ext cx="7982272" cy="75212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УПОЛНОМОЧЕННЫЙ ПО </a:t>
            </a:r>
            <a:r>
              <a:rPr lang="ru-RU" b="1" dirty="0">
                <a:solidFill>
                  <a:schemeClr val="tx1"/>
                </a:solidFill>
              </a:rPr>
              <a:t>ОХРАНЕ </a:t>
            </a:r>
            <a:r>
              <a:rPr lang="ru-RU" b="1" dirty="0" smtClean="0">
                <a:solidFill>
                  <a:schemeClr val="tx1"/>
                </a:solidFill>
              </a:rPr>
              <a:t>ТРУДА ОТ ПРОФСОЮЗА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МКДОУ д/с № 465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rgbClr val="F79646">
                  <a:lumMod val="75000"/>
                </a:srgb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307373" y="1491081"/>
            <a:ext cx="43123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Леонтьева </a:t>
            </a:r>
          </a:p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Ольга Михайловна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85136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105399" y="228600"/>
            <a:ext cx="3322757" cy="147220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69676D">
                    <a:lumMod val="50000"/>
                  </a:srgb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Цель работы уполномоченного по ОТ: </a:t>
            </a:r>
            <a:endParaRPr lang="ru-RU" sz="2800" dirty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5227757" y="1062573"/>
            <a:ext cx="3200400" cy="3810000"/>
          </a:xfrm>
          <a:prstGeom prst="rect">
            <a:avLst/>
          </a:prstGeom>
        </p:spPr>
        <p:txBody>
          <a:bodyPr vert="horz" tIns="91440" bIns="91440" rtlCol="0" anchor="t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200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kumimoji="0" lang="ru-RU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kumimoji="0" lang="ru-RU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kumimoji="0" lang="ru-RU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35769" y="2060848"/>
            <a:ext cx="33843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/>
                <a:ea typeface="Times New Roman"/>
              </a:rPr>
              <a:t>Осуществление </a:t>
            </a:r>
            <a:r>
              <a:rPr lang="ru-RU" b="1" dirty="0">
                <a:latin typeface="Times New Roman"/>
                <a:ea typeface="Times New Roman"/>
              </a:rPr>
              <a:t>профсоюзного контроля за состоянием условий и охраны труда на рабочих местах, защиты прав и законных интересов работников на безопасный </a:t>
            </a:r>
            <a:r>
              <a:rPr lang="ru-RU" b="1" dirty="0" smtClean="0">
                <a:latin typeface="Times New Roman"/>
                <a:ea typeface="Times New Roman"/>
              </a:rPr>
              <a:t>труд. </a:t>
            </a:r>
            <a:endParaRPr lang="ru-RU" b="1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" r="24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6695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90128" y="1052736"/>
            <a:ext cx="8126288" cy="4608512"/>
          </a:xfrm>
        </p:spPr>
        <p:txBody>
          <a:bodyPr>
            <a:normAutofit fontScale="85000" lnSpcReduction="10000"/>
          </a:bodyPr>
          <a:lstStyle/>
          <a:p>
            <a:pPr indent="342900"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1. Содействие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созданию в организации (структурном подразделении) здоровых и безопасных условий труда, соответствующих требованиям инструкций, норм и правил по охране труда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.</a:t>
            </a:r>
          </a:p>
          <a:p>
            <a:pPr indent="342900" algn="just">
              <a:spcAft>
                <a:spcPts val="0"/>
              </a:spcAft>
            </a:pPr>
            <a:endParaRPr lang="ru-RU" sz="900" dirty="0">
              <a:solidFill>
                <a:srgbClr val="00206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2. Осуществление в организации (структурном подразделении) контроля в форме обследования и (или) наблюдения за состоянием условий и охраны труда на рабочих местах.</a:t>
            </a:r>
          </a:p>
          <a:p>
            <a:pPr indent="342900" algn="just">
              <a:spcAft>
                <a:spcPts val="0"/>
              </a:spcAft>
            </a:pPr>
            <a:endParaRPr lang="ru-RU" sz="900" dirty="0" smtClean="0">
              <a:solidFill>
                <a:srgbClr val="00206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3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. Подготовка предложений работодателю (должностному лицу) по улучшению условий и охраны труда на рабочих местах на основе проводимого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анализа.</a:t>
            </a:r>
          </a:p>
          <a:p>
            <a:pPr indent="342900" algn="just">
              <a:spcAft>
                <a:spcPts val="0"/>
              </a:spcAft>
            </a:pPr>
            <a:endParaRPr lang="ru-RU" sz="900" dirty="0" smtClean="0">
              <a:solidFill>
                <a:srgbClr val="00206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4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. Представление интересов работников при рассмотрении трудовых споров по вопросам, связанным с обязанностями работодателя по обеспечению безопасных условий и охраны труда и правами работника на труд в условиях, отвечающих требованиям охраны труда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.</a:t>
            </a:r>
          </a:p>
          <a:p>
            <a:pPr indent="342900" algn="just">
              <a:spcAft>
                <a:spcPts val="0"/>
              </a:spcAft>
            </a:pPr>
            <a:endParaRPr lang="ru-RU" sz="1000" dirty="0">
              <a:solidFill>
                <a:srgbClr val="00206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indent="342900" algn="just"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5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. Информирование и консультирование работников структурных подразделений по вопросам их прав и гарантий на безопасный и здоровый труд.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88640"/>
            <a:ext cx="8136904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69676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Основными задачами уполномоченного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69676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69676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являются: 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6886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Рисунок 3"/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xmlns="" val="3260638761"/>
              </p:ext>
            </p:extLst>
          </p:nvPr>
        </p:nvGraphicFramePr>
        <p:xfrm>
          <a:off x="323528" y="188640"/>
          <a:ext cx="8227640" cy="6540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9994" y="9994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9994" y="14441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9994" y="19741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99853" y="24928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19994" y="299695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19487" y="35010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19487" y="39738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99853" y="45404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99853" y="50445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57840" y="551723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47265" y="601199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00602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5220072" y="260648"/>
            <a:ext cx="3240360" cy="968152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ДЕЯТЕЛЬНОСТЬ </a:t>
            </a:r>
            <a:r>
              <a:rPr lang="ru-RU" sz="1600" b="1" dirty="0">
                <a:solidFill>
                  <a:schemeClr val="tx1"/>
                </a:solidFill>
                <a:latin typeface="Times New Roman"/>
                <a:ea typeface="Times New Roman"/>
              </a:rPr>
              <a:t>УПОЛНОМОЧЕННОГО ПО ОХРАНЕ ТРУДА ПРОФКОМА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" r="246"/>
          <a:stretch>
            <a:fillRect/>
          </a:stretch>
        </p:blipFill>
        <p:spPr bwMode="auto">
          <a:xfrm>
            <a:off x="304800" y="260648"/>
            <a:ext cx="4771256" cy="6264696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Текст 2"/>
          <p:cNvSpPr txBox="1">
            <a:spLocks/>
          </p:cNvSpPr>
          <p:nvPr/>
        </p:nvSpPr>
        <p:spPr>
          <a:xfrm>
            <a:off x="5220072" y="1340768"/>
            <a:ext cx="3240360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tIns="91440" bIns="91440" rtlCol="0" anchor="t">
            <a:normAutofit fontScale="85000" lnSpcReduction="10000"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200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kumimoji="0" lang="ru-RU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kumimoji="0" lang="ru-RU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kumimoji="0" lang="ru-RU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ru-RU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Разработка плана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работы уполномоченного по охране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труда;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2. Проверки, проведенные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уполномоченным в составе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комиссий;</a:t>
            </a:r>
            <a:endParaRPr lang="ru-RU" sz="14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Самостоятельные проверки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 выдачей (письменно)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представлений;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4. Подача обращений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 привлечении к ответственности виновных лиц, допустивших нарушения требований охраны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труда;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5. Предъявление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требований к должностным лицам о приостановке работ в случаях непосредственной угрозы жизни и здоровья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работников; 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6.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Участие в подготовке мероприятий для включения в соглашения по охране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труда;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7. Формирование и пополнение материалами уголка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охране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труда; 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8.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Участие в организации и проведении аттестации рабочих мест по условиям труда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9.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Обучение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курсах по охране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труда;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10. Контроль за обеспеченностью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работников спецодеждой и другими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СИЗ;</a:t>
            </a:r>
          </a:p>
          <a:p>
            <a:pPr>
              <a:lnSpc>
                <a:spcPct val="11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11. Разработка и корректировка инструкций </a:t>
            </a:r>
            <a:r>
              <a:rPr lang="ru-RU" sz="1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 охране труда для должностей, профессий; видов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работ. </a:t>
            </a:r>
          </a:p>
          <a:p>
            <a:pPr>
              <a:lnSpc>
                <a:spcPct val="110000"/>
              </a:lnSpc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67016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107504" y="228599"/>
            <a:ext cx="8373514" cy="67534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Соглашение по ОТ за 2011-2012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уч.г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768" y="973618"/>
            <a:ext cx="4152545" cy="58733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2704303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временный фотоальбом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970</Words>
  <Application>Microsoft Office PowerPoint</Application>
  <PresentationFormat>Экран (4:3)</PresentationFormat>
  <Paragraphs>120</Paragraphs>
  <Slides>19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Современный фотоальбом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2013-02-14T03:24:01Z</dcterms:created>
  <dcterms:modified xsi:type="dcterms:W3CDTF">2013-08-25T16:59:38Z</dcterms:modified>
</cp:coreProperties>
</file>