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70" r:id="rId6"/>
    <p:sldId id="262" r:id="rId7"/>
    <p:sldId id="261" r:id="rId8"/>
    <p:sldId id="260" r:id="rId9"/>
    <p:sldId id="263" r:id="rId10"/>
    <p:sldId id="265" r:id="rId11"/>
    <p:sldId id="268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Скачать День победы картинки рам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764704"/>
            <a:ext cx="546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Предметы войны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02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4167" y="332656"/>
            <a:ext cx="37444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Юбилейная медаль "Двадцать лет победы в Великой Отечественной войне 1941-1945 гг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Медаль учреждена Указом Президиума Верховного Совета СССР от 7 мая 1965 года в ознаменование 20-летия победы над фашистской Германией в Великой Отечественной войне 1941-1945 гг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Юбилейной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медалью "Двадцать лет победы в Великой Отечественной войне 1941-1945 гг." награждаются все военнослужащие и лица вольнонаемного состава, принимавшие в рядах Вооруженных Сил Союза ССР участие в Великой Отечественной войне 1941-1945 годов, партизаны Великой Отечественной войны, весь личный состав Вооруженных Сил Союза ССР, а также другие лица, награжденные медалью "За победу над Германией в Великой Отечественной войне 1941-1945 гг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.".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Данной медалью был награжден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Рехтин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Александр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Фатеевич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(дедушка Миши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Рехтина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29" y="769266"/>
            <a:ext cx="3753983" cy="50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6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269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Юбилейная медаль "Тридцать лет победы в Великой Отечественной войне 1941-1945 гг."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2140" y="1360700"/>
            <a:ext cx="4104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Медаль учреждена Указом Президиума Верховного Совета СССР от 25 апреля 1975 года в ознаменование 30-летия победы над фашистской Германией в Великой Отечественной войне 1941-1945 гг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Юбилейной медалью “Тридцать лет победы в Великой Отечественной войне 1941-1945 гг.”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награждаются:все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военнослужащие и лица вольнонаемного состава, принимавшие в рядах Вооруженных Сил Союза ССР участие в боевых действиях на фронтах Великой Отечественной войны, партизаны Великой Отечественной войны, участники подполья, а также другие лица, награжденные медалями “За победу над Германией в Великой Отечественной войне 1941-1945 гг.” и “За победу над Японией”.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труженики тыла, награжденные медалью “За доблестный труд в Великой Отечественной войне 1941-1945 гг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.”. Данной медалью был награжден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Рехтин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Александр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Фатеевич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(дедушка Миши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Рехтина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39027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ЮБИЛЕЙНАЯ МЕДАЛЬ 50 ЛЕТ ПОБЕДЫ В ВОВ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4028" y="1484784"/>
            <a:ext cx="37084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Законом Российской Федерации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7 июля 1993 года N0 5336-1.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Данной медалью был награжден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Рехтин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Фатеевич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(дедушка Миши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Рехтина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43" y="1394445"/>
            <a:ext cx="3248228" cy="43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4227934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9054"/>
            <a:ext cx="5832648" cy="4374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206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реликвия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Рехтина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Миши (сделана из глины)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0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548680"/>
            <a:ext cx="3600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Кра́сное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зна́мя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символов революционной борьбы. Красное знамя активно использовалось в советской геральдике и наградной системе. Красное знамя легло в основу государственного флага СССР и являлось символом Красной армии. Знамя также упоминается в последних строках государственного гимна СССР версии 1977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«...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Красному знамени славной Отчизны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будем всегда беззаветно верны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0377"/>
            <a:ext cx="4248472" cy="318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2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5" y="-16621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Поздравляю с майскими праздниками друзья &quot; Информационно-новостной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5" y="-16621"/>
            <a:ext cx="666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7615" y="1840755"/>
            <a:ext cx="7458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Гео́ргиевская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ле́нта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двухцветная лента к ордену Святого Георгия, Георгиевскому кресту, Георгиевской медали. Также георгиевские ленты на бескозырке носили матросы Гвардейского экипажа русской императорской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гвардии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матросы кораблей, награждённых Георгиевским флагом. Использовалась также как элемент Георгиевских знамён (штандарта) и аксессуар знамени и штандарта. C 1917 года георгиевская лента под своим названием не использовалась ни на одной советской государственной награде, она была полностью запрещена и ее появление запрещалось при советской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вплоть до восстановления ордена Святого Георгия и Георгиевского креста в 1992 году. Однако, она была взята за основу при создании ленты советских наград времен Великой отечественной войны — ордена Славы, медали «За победу над Германией», Гвардейской ленты и Гвардейского нагрудного ВМФ ВС СССР. Гвардейская лента также стала частью комбинированной ленты на колодке медали «За взятие Берлина».</a:t>
            </a:r>
          </a:p>
        </p:txBody>
      </p:sp>
    </p:spTree>
    <p:extLst>
      <p:ext uri="{BB962C8B-B14F-4D97-AF65-F5344CB8AC3E}">
        <p14:creationId xmlns:p14="http://schemas.microsoft.com/office/powerpoint/2010/main" val="79481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72514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Котел́ок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арме́йский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(солдатский, также походный котелок) — предназначен для приёма пищи в походных условиях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Входит в снаряжение большинства армий мира.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4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3723878" cy="4965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Фляжка.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военное время использовалась для питьевой воды.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0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60648"/>
            <a:ext cx="324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ланшет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уставу каждый солдат, вооруженный винтовкой, должен был иметь две кожаные патронные сумки. В сумке можно было хранить четыре обоймы для винтовки системы Мосина — 20 патронов. Патронные сумки носили на поясном ремне, по одной на боку. Офицеры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использовали небольшую сумку, которую изготавливали или из кожи или из брезента. Имелось несколько типов таких сумок, некоторые из них носили через плечо, некоторые подвешивали к поясному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ремню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Озер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3588"/>
            <a:ext cx="3594152" cy="23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32656"/>
            <a:ext cx="36724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войны применялись фотоаппараты самых различных моделей,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клапп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-камеры, ящичные зеркальные камеры начала ХХ века, малоформатные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Exakta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Praktiflex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— зеркальные камеры для 35-мм фотоплёнки. В ходу были даже универсальные павильонные и дорожные камеры XIX века. Первый массовый советский фотоаппарат «Фотокор-1» исправно нёс службу в окопах и блиндажах, таким фотоаппаратом и делали фотографии на партбилет при приёме в партию на передовой.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8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zi.travel/f0e435ee-97db-4b4f-afa1-bfe3617f5629/de483e67-ca64-46bb-8508-73b9c35d140f_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media.izi.travel/f0e435ee-97db-4b4f-afa1-bfe3617f5629/de483e67-ca64-46bb-8508-73b9c35d140f_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media.izi.travel/f0e435ee-97db-4b4f-afa1-bfe3617f5629/de483e67-ca64-46bb-8508-73b9c35d140f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1497"/>
            <a:ext cx="4284429" cy="38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476672"/>
            <a:ext cx="3024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Патефон</a:t>
            </a:r>
            <a:r>
              <a:rPr lang="ru-RU" dirty="0"/>
              <a:t>, произведенный Коломенским патефонным заводом в 1930-ые годы. </a:t>
            </a:r>
            <a:br>
              <a:rPr lang="ru-RU" dirty="0"/>
            </a:br>
            <a:r>
              <a:rPr lang="ru-RU" dirty="0"/>
              <a:t>Патефон (назван в честь французской фирмы-производителя Пате, которая первой начала поставки таких устройств в Россию) - переносная версия граммофона, механическое устройство для проигрывания граммофонных пластинок.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36510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качестве привода применялся пружинный двигатель, а звукоусиление производилось с помощью раструба, скрытого внутри корпуса. В отличие от граммофона, у патефона рупор был маленький и встроен в корпус, сам аппарат скомпонован в виде чемоданчика и переносился в застёгнутом виде за специальную ручку. Громкость патефона весьма велика - около 80-100 дБ, однако качество звука обычно было невысоким.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9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презентаций к Дню Победы 9 Мая - Блог Педсовета - - Сообщество взаимопомощи учителей Педсове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исьма с фронта времен Великой Отечественной войны: «Мы будем сражаться, пока не останется ни одного фашиста!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43243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45937" y="176624"/>
            <a:ext cx="30963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Письма-треугольники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складывались простым треугольником, что не требовало конвертов, которые на фронте всегда были в дефиците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Конверт-треугольник — обычно тетрадный лист бумаги, сначала загнутый справа налево, потом слева направо. Оставшаяся полоса бумаги (поскольку тетрадь не квадратной, а прямоугольной формы) вставлялась, как клапан, внутрь треугольника. Готовое к отправке письмо не заклеивалось — его всё равно должна была прочитать цензура; почтовая марка была не нужна, адрес писался на наружной стороне листа.</a:t>
            </a:r>
          </a:p>
        </p:txBody>
      </p:sp>
    </p:spTree>
    <p:extLst>
      <p:ext uri="{BB962C8B-B14F-4D97-AF65-F5344CB8AC3E}">
        <p14:creationId xmlns:p14="http://schemas.microsoft.com/office/powerpoint/2010/main" val="3990355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844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9</cp:revision>
  <dcterms:created xsi:type="dcterms:W3CDTF">2015-04-28T04:03:22Z</dcterms:created>
  <dcterms:modified xsi:type="dcterms:W3CDTF">2015-04-28T07:04:22Z</dcterms:modified>
</cp:coreProperties>
</file>