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86" r:id="rId6"/>
    <p:sldId id="259" r:id="rId7"/>
    <p:sldId id="260" r:id="rId8"/>
    <p:sldId id="279" r:id="rId9"/>
    <p:sldId id="282" r:id="rId10"/>
    <p:sldId id="283" r:id="rId11"/>
    <p:sldId id="284" r:id="rId12"/>
    <p:sldId id="285" r:id="rId13"/>
    <p:sldId id="264" r:id="rId14"/>
    <p:sldId id="278" r:id="rId15"/>
    <p:sldId id="262" r:id="rId16"/>
    <p:sldId id="290" r:id="rId17"/>
    <p:sldId id="292" r:id="rId18"/>
    <p:sldId id="263" r:id="rId19"/>
    <p:sldId id="265" r:id="rId20"/>
    <p:sldId id="267" r:id="rId21"/>
    <p:sldId id="268" r:id="rId22"/>
    <p:sldId id="266" r:id="rId23"/>
    <p:sldId id="269" r:id="rId24"/>
    <p:sldId id="270" r:id="rId25"/>
    <p:sldId id="288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89" r:id="rId34"/>
    <p:sldId id="29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54" autoAdjust="0"/>
  </p:normalViewPr>
  <p:slideViewPr>
    <p:cSldViewPr snapToGrid="0">
      <p:cViewPr varScale="1">
        <p:scale>
          <a:sx n="81" d="100"/>
          <a:sy n="81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3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4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6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07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2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1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8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FB3FC-876F-4E56-A93E-E43F78F36470}" type="datetimeFigureOut">
              <a:rPr lang="ru-RU" smtClean="0"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A6F53-1A35-4D59-9995-917820BDC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0497" y="1628990"/>
            <a:ext cx="9144000" cy="238760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sz="5400" dirty="0">
                <a:latin typeface="Bookman Old Style" panose="02050604050505020204" pitchFamily="18" charset="0"/>
                <a:ea typeface="+mn-ea"/>
                <a:cs typeface="+mn-cs"/>
              </a:rPr>
              <a:t>«Этот славный день Победы!»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607" y="325413"/>
            <a:ext cx="9144000" cy="1655762"/>
          </a:xfrm>
        </p:spPr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м</a:t>
            </a:r>
            <a:r>
              <a:rPr lang="ru-RU" dirty="0" smtClean="0">
                <a:latin typeface="Bookman Old Style" panose="02050604050505020204" pitchFamily="18" charset="0"/>
              </a:rPr>
              <a:t>униципальное казенное дошкольное образовательное учреждение города Новосибирска «Детский сад № 465 комбинированного вида «Золушка» 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24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Экскурсия в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Музей боевой славы Речного колледжа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31" y="1690688"/>
            <a:ext cx="4692969" cy="35197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16" y="3016251"/>
            <a:ext cx="4931884" cy="36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Экскурсия </a:t>
            </a:r>
            <a:r>
              <a:rPr lang="ru-RU" dirty="0" smtClean="0">
                <a:latin typeface="Bookman Old Style" panose="02050604050505020204" pitchFamily="18" charset="0"/>
              </a:rPr>
              <a:t>на бульвар Победы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6" y="1456396"/>
            <a:ext cx="4825172" cy="36188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8" y="3086893"/>
            <a:ext cx="4825172" cy="361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Экскурсия в ИЭЛ</a:t>
            </a:r>
            <a:br>
              <a:rPr lang="ru-RU" sz="4000" dirty="0" smtClean="0">
                <a:latin typeface="Bookman Old Style" panose="02050604050505020204" pitchFamily="18" charset="0"/>
              </a:rPr>
            </a:br>
            <a:r>
              <a:rPr lang="ru-RU" sz="4000" dirty="0" smtClean="0">
                <a:latin typeface="Bookman Old Style" panose="02050604050505020204" pitchFamily="18" charset="0"/>
              </a:rPr>
              <a:t>«Аллея памяти»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4251"/>
          <a:stretch/>
        </p:blipFill>
        <p:spPr>
          <a:xfrm>
            <a:off x="838200" y="1553378"/>
            <a:ext cx="5416410" cy="373121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4645" y="2193427"/>
            <a:ext cx="5120394" cy="38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234" y="3488"/>
            <a:ext cx="10515600" cy="8634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Bookman Old Style" panose="02050604050505020204" pitchFamily="18" charset="0"/>
              </a:rPr>
              <a:t>3 этап. Реализация проектов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0530" y="666268"/>
            <a:ext cx="10455007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по реализации проекта «Этот славный День Победы»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428888"/>
              </p:ext>
            </p:extLst>
          </p:nvPr>
        </p:nvGraphicFramePr>
        <p:xfrm>
          <a:off x="717849" y="1162230"/>
          <a:ext cx="10504334" cy="5222635"/>
        </p:xfrm>
        <a:graphic>
          <a:graphicData uri="http://schemas.openxmlformats.org/drawingml/2006/table">
            <a:tbl>
              <a:tblPr firstRow="1" firstCol="1" bandRow="1"/>
              <a:tblGrid>
                <a:gridCol w="1861741"/>
                <a:gridCol w="3691776"/>
                <a:gridCol w="2592270"/>
                <a:gridCol w="2358547"/>
              </a:tblGrid>
              <a:tr h="261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мероприятия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газеты «Победители»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группа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Ятченко Н.П., Приходько Н.Е.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акции «Посади дерево»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Наприенко Т.Н.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20.04 – 8.05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Праздничный календарь «До Дня Победы осталось …»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группа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Шкатова С.Г.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13.04 – 30.04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«Солдаты Победы»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Федорова Т.Ю.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«Георгиевская ленточка»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Старшие, подготовительные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Томилова Д.В.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20.04 – 30.04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семейных работ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Савельева А.Ю., Глущенко О.И.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20.04 – 30.04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групповых проектов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Савельева А.Ю., Глущенко О.И.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27.04, 28.04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 в ИЭЛ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10,11,12,9,3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Сизикова Т.Г., Томилова Д.В.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 музей боевой славы Речного колледжа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Шкатова С.Г.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на бульвар Победы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5,8,12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Шкатова С.Г.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 тематические проекты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Шкатова С.Г., Федорова Т.Ю.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5.05 – 6.05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Праздничный концерт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Старшие, подготовительные группы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Шушнова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Е.М., Осипенко С.А.,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Винокурова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Г.В.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8.05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«Свеча памяти»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Федорова Т.Ю.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53" marR="32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35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4 этап. Презентация проектов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    Итоговые </a:t>
            </a:r>
            <a:r>
              <a:rPr lang="ru-RU" dirty="0">
                <a:latin typeface="Bookman Old Style" panose="02050604050505020204" pitchFamily="18" charset="0"/>
              </a:rPr>
              <a:t>работы по каждому мини-проекту были собраны и представлены в виде экспозиции в холле детского сада, которую могли посетить дети других групп и родители. Авторы работ выступали в роли экскурсоводов.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52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Акция «Солдаты Победы»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80" y="1690688"/>
            <a:ext cx="4648902" cy="34866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648902" cy="34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9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Акция </a:t>
            </a:r>
            <a:r>
              <a:rPr lang="ru-RU" dirty="0" smtClean="0">
                <a:latin typeface="Bookman Old Style" panose="02050604050505020204" pitchFamily="18" charset="0"/>
              </a:rPr>
              <a:t>«Георгиевская ленточка»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79" y="1320108"/>
            <a:ext cx="5147722" cy="34318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90" y="3208285"/>
            <a:ext cx="4591792" cy="34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2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Акция </a:t>
            </a:r>
            <a:r>
              <a:rPr lang="ru-RU" dirty="0" smtClean="0">
                <a:latin typeface="Bookman Old Style" panose="02050604050505020204" pitchFamily="18" charset="0"/>
              </a:rPr>
              <a:t>«Фронтовые письма»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53" y="1510443"/>
            <a:ext cx="6156299" cy="4617225"/>
          </a:xfrm>
        </p:spPr>
      </p:pic>
    </p:spTree>
    <p:extLst>
      <p:ext uri="{BB962C8B-B14F-4D97-AF65-F5344CB8AC3E}">
        <p14:creationId xmlns:p14="http://schemas.microsoft.com/office/powerpoint/2010/main" val="143593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Семейные фотогазеты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4566" y="2250991"/>
            <a:ext cx="4482424" cy="33618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8" y="1690688"/>
            <a:ext cx="4865783" cy="36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3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Семейные фотогазеты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0252" y="2319192"/>
            <a:ext cx="4824474" cy="3567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27" y="1690687"/>
            <a:ext cx="5306457" cy="39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Участники проекта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дети </a:t>
            </a:r>
            <a:r>
              <a:rPr lang="ru-RU" dirty="0" smtClean="0">
                <a:latin typeface="Bookman Old Style" panose="02050604050505020204" pitchFamily="18" charset="0"/>
              </a:rPr>
              <a:t>всех возрастных групп;</a:t>
            </a:r>
            <a:endParaRPr lang="ru-RU" dirty="0">
              <a:latin typeface="Bookman Old Style" panose="02050604050505020204" pitchFamily="18" charset="0"/>
            </a:endParaRP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педагоги;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родители </a:t>
            </a:r>
            <a:r>
              <a:rPr lang="ru-RU" dirty="0" smtClean="0">
                <a:latin typeface="Bookman Old Style" panose="02050604050505020204" pitchFamily="18" charset="0"/>
              </a:rPr>
              <a:t>воспитанников;</a:t>
            </a:r>
          </a:p>
          <a:p>
            <a:pPr marL="0" lvl="0" indent="0">
              <a:buNone/>
            </a:pPr>
            <a:r>
              <a:rPr lang="ru-RU" b="1" i="1" dirty="0" smtClean="0">
                <a:latin typeface="Bookman Old Style" panose="02050604050505020204" pitchFamily="18" charset="0"/>
              </a:rPr>
              <a:t>Срок </a:t>
            </a:r>
            <a:r>
              <a:rPr lang="ru-RU" b="1" i="1" dirty="0">
                <a:latin typeface="Bookman Old Style" panose="02050604050505020204" pitchFamily="18" charset="0"/>
              </a:rPr>
              <a:t>реализации проекта</a:t>
            </a:r>
            <a:r>
              <a:rPr lang="ru-RU" dirty="0">
                <a:latin typeface="Bookman Old Style" panose="02050604050505020204" pitchFamily="18" charset="0"/>
              </a:rPr>
              <a:t>:  апрель – май 2011 года.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2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511" y="948724"/>
            <a:ext cx="5097137" cy="3822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latin typeface="Bookman Old Style" panose="02050604050505020204" pitchFamily="18" charset="0"/>
              </a:rPr>
              <a:t>Семейные газеты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26" y="1690688"/>
            <a:ext cx="4957374" cy="3718031"/>
          </a:xfrm>
        </p:spPr>
      </p:pic>
    </p:spTree>
    <p:extLst>
      <p:ext uri="{BB962C8B-B14F-4D97-AF65-F5344CB8AC3E}">
        <p14:creationId xmlns:p14="http://schemas.microsoft.com/office/powerpoint/2010/main" val="2238833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Семейные газеты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04" y="1690688"/>
            <a:ext cx="4590896" cy="34431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8" y="1690688"/>
            <a:ext cx="4590361" cy="34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Групповые тематические газеты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06" y="1842570"/>
            <a:ext cx="4821715" cy="36162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23" y="1842570"/>
            <a:ext cx="4821716" cy="36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Групповые тематические газеты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58" y="1690688"/>
            <a:ext cx="4457241" cy="33429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5861" y="1962112"/>
            <a:ext cx="5372557" cy="4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4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Групповые тематические газеты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17" y="2930488"/>
            <a:ext cx="4941983" cy="37064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375" r="4256" b="18072"/>
          <a:stretch/>
        </p:blipFill>
        <p:spPr>
          <a:xfrm>
            <a:off x="1113622" y="1311008"/>
            <a:ext cx="5165993" cy="369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1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</a:rPr>
              <a:t>Групповые тематические </a:t>
            </a:r>
            <a:r>
              <a:rPr lang="ru-RU" sz="4000" dirty="0" smtClean="0">
                <a:latin typeface="Bookman Old Style" panose="02050604050505020204" pitchFamily="18" charset="0"/>
              </a:rPr>
              <a:t>проекты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b="16376"/>
          <a:stretch/>
        </p:blipFill>
        <p:spPr>
          <a:xfrm>
            <a:off x="4148882" y="1608461"/>
            <a:ext cx="7105766" cy="4142343"/>
          </a:xfrm>
        </p:spPr>
      </p:pic>
    </p:spTree>
    <p:extLst>
      <p:ext uri="{BB962C8B-B14F-4D97-AF65-F5344CB8AC3E}">
        <p14:creationId xmlns:p14="http://schemas.microsoft.com/office/powerpoint/2010/main" val="333946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Праздничный календарь </a:t>
            </a:r>
            <a:br>
              <a:rPr lang="ru-RU" sz="4000" dirty="0" smtClean="0">
                <a:latin typeface="Bookman Old Style" panose="02050604050505020204" pitchFamily="18" charset="0"/>
              </a:rPr>
            </a:br>
            <a:r>
              <a:rPr lang="ru-RU" sz="4000" dirty="0" smtClean="0">
                <a:latin typeface="Bookman Old Style" panose="02050604050505020204" pitchFamily="18" charset="0"/>
              </a:rPr>
              <a:t>«До Дня победы осталось …» 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8892" y="2250720"/>
            <a:ext cx="5170581" cy="3877936"/>
          </a:xfrm>
        </p:spPr>
      </p:pic>
    </p:spTree>
    <p:extLst>
      <p:ext uri="{BB962C8B-B14F-4D97-AF65-F5344CB8AC3E}">
        <p14:creationId xmlns:p14="http://schemas.microsoft.com/office/powerpoint/2010/main" val="167003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Тематический проект «Карта </a:t>
            </a:r>
            <a:r>
              <a:rPr lang="ru-RU" sz="4000" dirty="0">
                <a:latin typeface="Bookman Old Style" panose="02050604050505020204" pitchFamily="18" charset="0"/>
              </a:rPr>
              <a:t>военных действий 9-ой Гвардейской </a:t>
            </a:r>
            <a:r>
              <a:rPr lang="ru-RU" sz="4000" dirty="0" smtClean="0">
                <a:latin typeface="Bookman Old Style" panose="02050604050505020204" pitchFamily="18" charset="0"/>
              </a:rPr>
              <a:t>Дивизии»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16" y="1572236"/>
            <a:ext cx="6438084" cy="4828563"/>
          </a:xfrm>
        </p:spPr>
      </p:pic>
    </p:spTree>
    <p:extLst>
      <p:ext uri="{BB962C8B-B14F-4D97-AF65-F5344CB8AC3E}">
        <p14:creationId xmlns:p14="http://schemas.microsoft.com/office/powerpoint/2010/main" val="1463070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Выставка тематических проектов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8810" r="2022" b="12324"/>
          <a:stretch/>
        </p:blipFill>
        <p:spPr>
          <a:xfrm>
            <a:off x="5772839" y="3138664"/>
            <a:ext cx="5580961" cy="35155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9" b="8193"/>
          <a:stretch/>
        </p:blipFill>
        <p:spPr>
          <a:xfrm>
            <a:off x="739568" y="1459333"/>
            <a:ext cx="4895177" cy="2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4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Праздничный концерт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21340"/>
          <a:stretch/>
        </p:blipFill>
        <p:spPr>
          <a:xfrm>
            <a:off x="4726235" y="1597445"/>
            <a:ext cx="6356185" cy="4362680"/>
          </a:xfrm>
        </p:spPr>
      </p:pic>
    </p:spTree>
    <p:extLst>
      <p:ext uri="{BB962C8B-B14F-4D97-AF65-F5344CB8AC3E}">
        <p14:creationId xmlns:p14="http://schemas.microsoft.com/office/powerpoint/2010/main" val="18052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anose="02050604050505020204" pitchFamily="18" charset="0"/>
              </a:rPr>
              <a:t>Цель проекта: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В</a:t>
            </a:r>
            <a:r>
              <a:rPr lang="ru-RU" dirty="0" smtClean="0">
                <a:latin typeface="Bookman Old Style" panose="02050604050505020204" pitchFamily="18" charset="0"/>
              </a:rPr>
              <a:t>оспитание </a:t>
            </a:r>
            <a:r>
              <a:rPr lang="ru-RU" dirty="0">
                <a:latin typeface="Bookman Old Style" panose="02050604050505020204" pitchFamily="18" charset="0"/>
              </a:rPr>
              <a:t>патриотизма у старших дошкольников, чувства гордости за подвиг нашего народа в Великой Отечественной войне.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143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113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</a:rPr>
              <a:t>Праздничный концерт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3" y="1304916"/>
            <a:ext cx="4924323" cy="36932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31" y="2979481"/>
            <a:ext cx="5596569" cy="3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5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Праздничный концерт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0" y="1367039"/>
            <a:ext cx="5297952" cy="35319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49" y="3133023"/>
            <a:ext cx="5297951" cy="35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1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Праздничный концерт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1" y="1346229"/>
            <a:ext cx="4869239" cy="36519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05" y="3053842"/>
            <a:ext cx="5477895" cy="36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9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6312" y="308759"/>
            <a:ext cx="653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Участие родителей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323" y="1016645"/>
            <a:ext cx="1002673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родителей в групповых тематических проектах;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моделей военной техники;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 семейных тематических газет;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праздничном концерте (сцена привала);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Образовательное воскресное путешествие на Монумент Славы;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Подготовили праздничные плакаты - поздравления с  днем Победы»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47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995" y="238393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Bookman Old Style" panose="02050604050505020204" pitchFamily="18" charset="0"/>
              </a:rPr>
              <a:t>СПАСИБО ЗА ВНИМАНИЕ!!!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6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ookman Old Style" panose="02050604050505020204" pitchFamily="18" charset="0"/>
              </a:rPr>
              <a:t>Задачи проекта: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12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Дать представление о значении победы нашего народа в Великой Отечественной войне; познакомить с историческими фактами военных лет;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Обогащать и развивать словарный запас детей, познакомить с произведениями художественной литературы и музыки военных лет; — проводить работу с родителями, привлекая их к патриотическому воспитанию в семье;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Осуществлять работу по патриотическому воспитанию дошкольников, формировать гражданскую позицию, чувство любви к Родине;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Сохранять трепетное отношение к празднику Победы, уважение к заслугам и подвигам воинов Великой Отечественной войны.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80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Предполагаемый результат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>
                <a:latin typeface="Bookman Old Style" panose="02050604050505020204" pitchFamily="18" charset="0"/>
              </a:rPr>
              <a:t>С</a:t>
            </a:r>
            <a:r>
              <a:rPr lang="ru-RU" dirty="0" smtClean="0">
                <a:latin typeface="Bookman Old Style" panose="02050604050505020204" pitchFamily="18" charset="0"/>
              </a:rPr>
              <a:t>охранение </a:t>
            </a:r>
            <a:r>
              <a:rPr lang="ru-RU" dirty="0">
                <a:latin typeface="Bookman Old Style" panose="02050604050505020204" pitchFamily="18" charset="0"/>
              </a:rPr>
              <a:t>интереса к истории своей страны, к Великой Отечественной войне, осознанное проявление уважения к заслугам и подвигам воинов Великой Отечественной войны.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О</a:t>
            </a:r>
            <a:r>
              <a:rPr lang="ru-RU" dirty="0" smtClean="0">
                <a:latin typeface="Bookman Old Style" panose="02050604050505020204" pitchFamily="18" charset="0"/>
              </a:rPr>
              <a:t>сознание </a:t>
            </a:r>
            <a:r>
              <a:rPr lang="ru-RU" dirty="0">
                <a:latin typeface="Bookman Old Style" panose="02050604050505020204" pitchFamily="18" charset="0"/>
              </a:rPr>
              <a:t>родителями важности патриотического воспитания дошкольников.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08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423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1 этап. Выбор темы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998" y="804231"/>
            <a:ext cx="10515600" cy="52770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Изучив интересы детей по данной теме, мы наполнили среду различными энциклопедиями, фотоальбомами, открытками, картами для поддержания детского интереса.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Совместно с детьми обсудили примерные проекты по нашей теме: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Оружие войны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Новосибирцы труженики тыла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Музей предметов военного быта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История9-ой Гвардейской Дивизии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Песни военных лет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Военная техника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Техника военных лет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Форма военных лет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Новосибирцы герои войны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Полководцы победы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Дети герои войны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Помощь животных в военные годы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71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06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Возможные проекты: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065" y="532146"/>
            <a:ext cx="10515600" cy="51084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- </a:t>
            </a:r>
            <a:r>
              <a:rPr lang="ru-RU" dirty="0">
                <a:latin typeface="Bookman Old Style" panose="02050604050505020204" pitchFamily="18" charset="0"/>
              </a:rPr>
              <a:t>Изготовление карты военных действий 9-ой Гвардейской Дивизии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История нашей улицы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Фоторепортаж «Бульвар Победы»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Альбом «История нашей улицы»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Выставка макетов военной техники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Альбом, газета «Дети – герои войны»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- Альбом «Новосибирцы герои войны»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Bookman Old Style" panose="02050604050505020204" pitchFamily="18" charset="0"/>
              </a:rPr>
              <a:t>Выставка рисунков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Bookman Old Style" panose="02050604050505020204" pitchFamily="18" charset="0"/>
              </a:rPr>
              <a:t>Праздничный концерт «Славный праздник День Победы»</a:t>
            </a:r>
            <a:endParaRPr lang="ru-RU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3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2 этап. Сбор </a:t>
            </a:r>
            <a:r>
              <a:rPr lang="ru-RU" sz="4000" dirty="0" smtClean="0">
                <a:latin typeface="Bookman Old Style" panose="02050604050505020204" pitchFamily="18" charset="0"/>
              </a:rPr>
              <a:t>сведений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0883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На этом этапе нашей задачей было не только определить цели по разным направлениям развития детей и выделить образовательные задачи, но и организовать развивающую среду таким образом, чтобы она провоцировала детей на самостоятельный поиск информации и отражение ее в разнообразной деятельности (зарисовки, рисунки, схемы, рассказы, высказывания, книжки, модели, фотографии и др.).</a:t>
            </a:r>
          </a:p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Совместно с детьми определили возможные источники информации: научно – популярная литература, экскурсии, просмотр видеофильмов, собственные исследования детей и т.д.</a:t>
            </a:r>
          </a:p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Источники информации:</a:t>
            </a:r>
          </a:p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Образовательные </a:t>
            </a:r>
            <a:r>
              <a:rPr lang="ru-RU" dirty="0" smtClean="0">
                <a:latin typeface="Bookman Old Style" panose="02050604050505020204" pitchFamily="18" charset="0"/>
              </a:rPr>
              <a:t>путешествия:</a:t>
            </a:r>
            <a:endParaRPr lang="ru-RU" dirty="0">
              <a:latin typeface="Bookman Old Style" panose="02050604050505020204" pitchFamily="18" charset="0"/>
            </a:endParaRP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В ИЭЛ – школьный музей (экскурсоводы дети старших классов), Аллея Памяти.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Речной колледж – музей боевой славы</a:t>
            </a: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Бульвар победы – Стелла посвящённая 9-ой Гвардейской Дивизии, памятники боевой </a:t>
            </a:r>
            <a:r>
              <a:rPr lang="ru-RU" sz="2900" dirty="0">
                <a:latin typeface="Bookman Old Style" panose="02050604050505020204" pitchFamily="18" charset="0"/>
              </a:rPr>
              <a:t>технике.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23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ookman Old Style" panose="02050604050505020204" pitchFamily="18" charset="0"/>
              </a:rPr>
              <a:t>Экскурсия в</a:t>
            </a:r>
            <a:br>
              <a:rPr lang="ru-RU" sz="4000" dirty="0" smtClean="0">
                <a:latin typeface="Bookman Old Style" panose="02050604050505020204" pitchFamily="18" charset="0"/>
              </a:rPr>
            </a:br>
            <a:r>
              <a:rPr lang="ru-RU" sz="4000" dirty="0" smtClean="0">
                <a:latin typeface="Bookman Old Style" panose="02050604050505020204" pitchFamily="18" charset="0"/>
              </a:rPr>
              <a:t>Музей боевой славы Речного колледжа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38" y="1833908"/>
            <a:ext cx="4615851" cy="34618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50" y="3222032"/>
            <a:ext cx="4615850" cy="34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4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805</Words>
  <Application>Microsoft Office PowerPoint</Application>
  <PresentationFormat>Широкоэкранный</PresentationFormat>
  <Paragraphs>146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Symbol</vt:lpstr>
      <vt:lpstr>Times New Roman</vt:lpstr>
      <vt:lpstr>Тема Office</vt:lpstr>
      <vt:lpstr>«Этот славный день Победы!»</vt:lpstr>
      <vt:lpstr>Участники проекта</vt:lpstr>
      <vt:lpstr>Цель проекта:</vt:lpstr>
      <vt:lpstr>Задачи проекта:</vt:lpstr>
      <vt:lpstr>Предполагаемый результат</vt:lpstr>
      <vt:lpstr>1 этап. Выбор темы</vt:lpstr>
      <vt:lpstr>Возможные проекты:</vt:lpstr>
      <vt:lpstr>2 этап. Сбор сведений</vt:lpstr>
      <vt:lpstr>Экскурсия в Музей боевой славы Речного колледжа</vt:lpstr>
      <vt:lpstr>Экскурсия в Музей боевой славы Речного колледжа</vt:lpstr>
      <vt:lpstr>Экскурсия на бульвар Победы</vt:lpstr>
      <vt:lpstr>Экскурсия в ИЭЛ «Аллея памяти»</vt:lpstr>
      <vt:lpstr>3 этап. Реализация проектов</vt:lpstr>
      <vt:lpstr>4 этап. Презентация проектов</vt:lpstr>
      <vt:lpstr>Акция «Солдаты Победы»</vt:lpstr>
      <vt:lpstr>Акция «Георгиевская ленточка»</vt:lpstr>
      <vt:lpstr>Акция «Фронтовые письма»</vt:lpstr>
      <vt:lpstr>Семейные фотогазеты</vt:lpstr>
      <vt:lpstr>Семейные фотогазеты</vt:lpstr>
      <vt:lpstr>Семейные газеты</vt:lpstr>
      <vt:lpstr>Семейные газеты</vt:lpstr>
      <vt:lpstr>Групповые тематические газеты</vt:lpstr>
      <vt:lpstr>Групповые тематические газеты</vt:lpstr>
      <vt:lpstr>Групповые тематические газеты</vt:lpstr>
      <vt:lpstr>Групповые тематические проекты</vt:lpstr>
      <vt:lpstr>Праздничный календарь  «До Дня победы осталось …» </vt:lpstr>
      <vt:lpstr>Тематический проект «Карта военных действий 9-ой Гвардейской Дивизии»</vt:lpstr>
      <vt:lpstr>Выставка тематических проектов</vt:lpstr>
      <vt:lpstr>Праздничный концерт</vt:lpstr>
      <vt:lpstr>Праздничный концерт</vt:lpstr>
      <vt:lpstr>Праздничный концерт</vt:lpstr>
      <vt:lpstr>Праздничный концерт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</cp:revision>
  <dcterms:created xsi:type="dcterms:W3CDTF">2015-04-29T09:44:56Z</dcterms:created>
  <dcterms:modified xsi:type="dcterms:W3CDTF">2015-05-07T08:44:11Z</dcterms:modified>
</cp:coreProperties>
</file>