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4" r:id="rId7"/>
    <p:sldId id="262" r:id="rId8"/>
  </p:sldIdLst>
  <p:sldSz cx="12801600" cy="9601200" type="A3"/>
  <p:notesSz cx="9945688" cy="14374813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10" y="-11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0160" y="840830"/>
            <a:ext cx="11809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«Чтобы помнили…»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2183"/>
            <a:ext cx="12305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Первичная профсоюзная организация Ленинского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общеобразовательное учреждение города Новосибирска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Средняя общеобразовательная школа № 210»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МБОУ СОШ№ 210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8365.JPG"/>
          <p:cNvPicPr>
            <a:picLocks noChangeAspect="1"/>
          </p:cNvPicPr>
          <p:nvPr/>
        </p:nvPicPr>
        <p:blipFill>
          <a:blip r:embed="rId2" cstate="print"/>
          <a:srcRect l="9782" t="7807" r="6940" b="3709"/>
          <a:stretch>
            <a:fillRect/>
          </a:stretch>
        </p:blipFill>
        <p:spPr>
          <a:xfrm rot="16822892">
            <a:off x="6175580" y="3182099"/>
            <a:ext cx="7171157" cy="5079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IMG_837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133" t="2602" r="4577" b="3709"/>
          <a:stretch>
            <a:fillRect/>
          </a:stretch>
        </p:blipFill>
        <p:spPr>
          <a:xfrm>
            <a:off x="942471" y="5016624"/>
            <a:ext cx="5958395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IMG_837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10465" t="6229" r="6257" b="2685"/>
          <a:stretch>
            <a:fillRect/>
          </a:stretch>
        </p:blipFill>
        <p:spPr>
          <a:xfrm rot="16672966">
            <a:off x="14771" y="2085812"/>
            <a:ext cx="3775160" cy="2752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IMG_8374.JPG"/>
          <p:cNvPicPr>
            <a:picLocks noChangeAspect="1"/>
          </p:cNvPicPr>
          <p:nvPr/>
        </p:nvPicPr>
        <p:blipFill>
          <a:blip r:embed="rId5" cstate="print"/>
          <a:srcRect l="5205" t="5205" r="6279" b="1107"/>
          <a:stretch>
            <a:fillRect/>
          </a:stretch>
        </p:blipFill>
        <p:spPr>
          <a:xfrm rot="496280">
            <a:off x="3827864" y="2256675"/>
            <a:ext cx="3873209" cy="2733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38810" y="9253709"/>
            <a:ext cx="262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Новосибирск, 2015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3" y="264096"/>
            <a:ext cx="12377374" cy="9145016"/>
          </a:xfrm>
        </p:spPr>
      </p:pic>
      <p:sp>
        <p:nvSpPr>
          <p:cNvPr id="5" name="Прямоугольник 4"/>
          <p:cNvSpPr/>
          <p:nvPr/>
        </p:nvSpPr>
        <p:spPr>
          <a:xfrm>
            <a:off x="202152" y="264096"/>
            <a:ext cx="12397296" cy="9145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8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4" y="384493"/>
            <a:ext cx="12469751" cy="8952611"/>
          </a:xfrm>
        </p:spPr>
      </p:pic>
      <p:sp>
        <p:nvSpPr>
          <p:cNvPr id="5" name="Прямоугольник 4"/>
          <p:cNvSpPr/>
          <p:nvPr/>
        </p:nvSpPr>
        <p:spPr>
          <a:xfrm>
            <a:off x="165925" y="384493"/>
            <a:ext cx="12469750" cy="89526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4" y="264097"/>
            <a:ext cx="12469751" cy="9073008"/>
          </a:xfrm>
        </p:spPr>
      </p:pic>
      <p:sp>
        <p:nvSpPr>
          <p:cNvPr id="5" name="Прямоугольник 4"/>
          <p:cNvSpPr/>
          <p:nvPr/>
        </p:nvSpPr>
        <p:spPr>
          <a:xfrm>
            <a:off x="165923" y="264097"/>
            <a:ext cx="12469751" cy="907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49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5" y="384493"/>
            <a:ext cx="12391298" cy="8771446"/>
          </a:xfrm>
        </p:spPr>
      </p:pic>
      <p:sp>
        <p:nvSpPr>
          <p:cNvPr id="5" name="Прямоугольник 4"/>
          <p:cNvSpPr/>
          <p:nvPr/>
        </p:nvSpPr>
        <p:spPr>
          <a:xfrm>
            <a:off x="174357" y="384493"/>
            <a:ext cx="12452886" cy="8771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2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48" y="192088"/>
            <a:ext cx="6120680" cy="9181022"/>
          </a:xfrm>
        </p:spPr>
      </p:pic>
      <p:sp>
        <p:nvSpPr>
          <p:cNvPr id="5" name="Прямоугольник 4"/>
          <p:cNvSpPr/>
          <p:nvPr/>
        </p:nvSpPr>
        <p:spPr>
          <a:xfrm>
            <a:off x="352128" y="192088"/>
            <a:ext cx="12241360" cy="91810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1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08" y="326710"/>
            <a:ext cx="6699311" cy="9067134"/>
          </a:xfrm>
        </p:spPr>
      </p:pic>
      <p:sp>
        <p:nvSpPr>
          <p:cNvPr id="5" name="Прямоугольник 4"/>
          <p:cNvSpPr/>
          <p:nvPr/>
        </p:nvSpPr>
        <p:spPr>
          <a:xfrm>
            <a:off x="280120" y="192088"/>
            <a:ext cx="12241360" cy="9217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</Words>
  <Application>Microsoft Office PowerPoint</Application>
  <PresentationFormat>A3 (297x420 мм)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okazakova</cp:lastModifiedBy>
  <cp:revision>15</cp:revision>
  <dcterms:created xsi:type="dcterms:W3CDTF">2014-10-09T09:32:23Z</dcterms:created>
  <dcterms:modified xsi:type="dcterms:W3CDTF">2015-04-30T08:55:19Z</dcterms:modified>
</cp:coreProperties>
</file>